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7" r:id="rId5"/>
    <p:sldId id="269" r:id="rId6"/>
    <p:sldId id="270" r:id="rId7"/>
    <p:sldId id="271" r:id="rId8"/>
    <p:sldId id="283" r:id="rId9"/>
    <p:sldId id="274" r:id="rId10"/>
    <p:sldId id="277" r:id="rId11"/>
    <p:sldId id="282" r:id="rId12"/>
    <p:sldId id="265" r:id="rId13"/>
    <p:sldId id="273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2B608E-3690-476D-84CA-2640130747FB}" v="11" dt="2023-12-09T04:11:27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seo kim" userId="41cc4bd8aacd24d9" providerId="LiveId" clId="{C52B608E-3690-476D-84CA-2640130747FB}"/>
    <pc:docChg chg="undo custSel addSld delSld modSld sldOrd">
      <pc:chgData name="minseo kim" userId="41cc4bd8aacd24d9" providerId="LiveId" clId="{C52B608E-3690-476D-84CA-2640130747FB}" dt="2023-12-09T04:12:59.289" v="452" actId="20577"/>
      <pc:docMkLst>
        <pc:docMk/>
      </pc:docMkLst>
      <pc:sldChg chg="modSp mod">
        <pc:chgData name="minseo kim" userId="41cc4bd8aacd24d9" providerId="LiveId" clId="{C52B608E-3690-476D-84CA-2640130747FB}" dt="2023-12-08T06:44:39.982" v="224" actId="20577"/>
        <pc:sldMkLst>
          <pc:docMk/>
          <pc:sldMk cId="768802593" sldId="256"/>
        </pc:sldMkLst>
        <pc:spChg chg="mod">
          <ac:chgData name="minseo kim" userId="41cc4bd8aacd24d9" providerId="LiveId" clId="{C52B608E-3690-476D-84CA-2640130747FB}" dt="2023-12-08T06:44:39.982" v="224" actId="20577"/>
          <ac:spMkLst>
            <pc:docMk/>
            <pc:sldMk cId="768802593" sldId="256"/>
            <ac:spMk id="2" creationId="{FFF6F54C-1DB2-3005-DECD-A465F42E46C0}"/>
          </ac:spMkLst>
        </pc:spChg>
      </pc:sldChg>
      <pc:sldChg chg="modSp add mod">
        <pc:chgData name="minseo kim" userId="41cc4bd8aacd24d9" providerId="LiveId" clId="{C52B608E-3690-476D-84CA-2640130747FB}" dt="2023-12-08T06:07:26.732" v="146" actId="20577"/>
        <pc:sldMkLst>
          <pc:docMk/>
          <pc:sldMk cId="231924939" sldId="257"/>
        </pc:sldMkLst>
        <pc:spChg chg="mod">
          <ac:chgData name="minseo kim" userId="41cc4bd8aacd24d9" providerId="LiveId" clId="{C52B608E-3690-476D-84CA-2640130747FB}" dt="2023-12-08T06:07:26.732" v="146" actId="20577"/>
          <ac:spMkLst>
            <pc:docMk/>
            <pc:sldMk cId="231924939" sldId="257"/>
            <ac:spMk id="5" creationId="{F98D5F0D-4F43-E3E2-BE89-870D835B898C}"/>
          </ac:spMkLst>
        </pc:spChg>
      </pc:sldChg>
      <pc:sldChg chg="modSp add mod">
        <pc:chgData name="minseo kim" userId="41cc4bd8aacd24d9" providerId="LiveId" clId="{C52B608E-3690-476D-84CA-2640130747FB}" dt="2023-12-08T06:07:17.697" v="130" actId="20577"/>
        <pc:sldMkLst>
          <pc:docMk/>
          <pc:sldMk cId="3523877902" sldId="258"/>
        </pc:sldMkLst>
        <pc:spChg chg="mod">
          <ac:chgData name="minseo kim" userId="41cc4bd8aacd24d9" providerId="LiveId" clId="{C52B608E-3690-476D-84CA-2640130747FB}" dt="2023-12-08T06:07:17.697" v="130" actId="20577"/>
          <ac:spMkLst>
            <pc:docMk/>
            <pc:sldMk cId="3523877902" sldId="258"/>
            <ac:spMk id="9" creationId="{E1CC695C-BB0B-22D0-AB97-DDD210471660}"/>
          </ac:spMkLst>
        </pc:spChg>
      </pc:sldChg>
      <pc:sldChg chg="modSp add mod ord">
        <pc:chgData name="minseo kim" userId="41cc4bd8aacd24d9" providerId="LiveId" clId="{C52B608E-3690-476D-84CA-2640130747FB}" dt="2023-12-09T04:12:59.289" v="452" actId="20577"/>
        <pc:sldMkLst>
          <pc:docMk/>
          <pc:sldMk cId="3922886980" sldId="263"/>
        </pc:sldMkLst>
        <pc:spChg chg="mod">
          <ac:chgData name="minseo kim" userId="41cc4bd8aacd24d9" providerId="LiveId" clId="{C52B608E-3690-476D-84CA-2640130747FB}" dt="2023-12-09T04:12:59.289" v="452" actId="20577"/>
          <ac:spMkLst>
            <pc:docMk/>
            <pc:sldMk cId="3922886980" sldId="263"/>
            <ac:spMk id="2" creationId="{54BC2B85-F985-4938-C75D-9CD2158697C7}"/>
          </ac:spMkLst>
        </pc:spChg>
      </pc:sldChg>
      <pc:sldChg chg="modSp mod">
        <pc:chgData name="minseo kim" userId="41cc4bd8aacd24d9" providerId="LiveId" clId="{C52B608E-3690-476D-84CA-2640130747FB}" dt="2023-12-09T04:12:01.775" v="430" actId="20577"/>
        <pc:sldMkLst>
          <pc:docMk/>
          <pc:sldMk cId="3321484663" sldId="265"/>
        </pc:sldMkLst>
        <pc:spChg chg="mod">
          <ac:chgData name="minseo kim" userId="41cc4bd8aacd24d9" providerId="LiveId" clId="{C52B608E-3690-476D-84CA-2640130747FB}" dt="2023-12-09T04:12:01.775" v="430" actId="20577"/>
          <ac:spMkLst>
            <pc:docMk/>
            <pc:sldMk cId="3321484663" sldId="265"/>
            <ac:spMk id="3" creationId="{71E157EB-EE38-0B8B-A651-2EDA8417AFD2}"/>
          </ac:spMkLst>
        </pc:spChg>
      </pc:sldChg>
      <pc:sldChg chg="addSp delSp modSp add mod">
        <pc:chgData name="minseo kim" userId="41cc4bd8aacd24d9" providerId="LiveId" clId="{C52B608E-3690-476D-84CA-2640130747FB}" dt="2023-12-09T03:53:58.702" v="238" actId="6549"/>
        <pc:sldMkLst>
          <pc:docMk/>
          <pc:sldMk cId="221942941" sldId="269"/>
        </pc:sldMkLst>
        <pc:spChg chg="add del mod">
          <ac:chgData name="minseo kim" userId="41cc4bd8aacd24d9" providerId="LiveId" clId="{C52B608E-3690-476D-84CA-2640130747FB}" dt="2023-12-08T06:02:44.663" v="39" actId="478"/>
          <ac:spMkLst>
            <pc:docMk/>
            <pc:sldMk cId="221942941" sldId="269"/>
            <ac:spMk id="3" creationId="{8174CA72-CE1D-446A-FADB-440322AF917E}"/>
          </ac:spMkLst>
        </pc:spChg>
        <pc:spChg chg="add mod">
          <ac:chgData name="minseo kim" userId="41cc4bd8aacd24d9" providerId="LiveId" clId="{C52B608E-3690-476D-84CA-2640130747FB}" dt="2023-12-09T03:53:58.702" v="238" actId="6549"/>
          <ac:spMkLst>
            <pc:docMk/>
            <pc:sldMk cId="221942941" sldId="269"/>
            <ac:spMk id="4" creationId="{16464E79-AE4C-50B6-105F-AA191C29CC90}"/>
          </ac:spMkLst>
        </pc:spChg>
        <pc:spChg chg="del mod">
          <ac:chgData name="minseo kim" userId="41cc4bd8aacd24d9" providerId="LiveId" clId="{C52B608E-3690-476D-84CA-2640130747FB}" dt="2023-12-08T06:07:39.656" v="149" actId="478"/>
          <ac:spMkLst>
            <pc:docMk/>
            <pc:sldMk cId="221942941" sldId="269"/>
            <ac:spMk id="7" creationId="{469BAE02-CDA1-679B-EED5-839A6515001A}"/>
          </ac:spMkLst>
        </pc:spChg>
        <pc:spChg chg="add del mod">
          <ac:chgData name="minseo kim" userId="41cc4bd8aacd24d9" providerId="LiveId" clId="{C52B608E-3690-476D-84CA-2640130747FB}" dt="2023-12-08T06:07:41.821" v="150" actId="478"/>
          <ac:spMkLst>
            <pc:docMk/>
            <pc:sldMk cId="221942941" sldId="269"/>
            <ac:spMk id="8" creationId="{80CA9422-DA0D-23A8-B666-C602F7791F1B}"/>
          </ac:spMkLst>
        </pc:spChg>
        <pc:picChg chg="mod">
          <ac:chgData name="minseo kim" userId="41cc4bd8aacd24d9" providerId="LiveId" clId="{C52B608E-3690-476D-84CA-2640130747FB}" dt="2023-12-08T06:07:48.406" v="190" actId="1036"/>
          <ac:picMkLst>
            <pc:docMk/>
            <pc:sldMk cId="221942941" sldId="269"/>
            <ac:picMk id="6" creationId="{8008C5B7-CC8E-6872-F405-003C245E686F}"/>
          </ac:picMkLst>
        </pc:picChg>
      </pc:sldChg>
      <pc:sldChg chg="modSp add mod">
        <pc:chgData name="minseo kim" userId="41cc4bd8aacd24d9" providerId="LiveId" clId="{C52B608E-3690-476D-84CA-2640130747FB}" dt="2023-12-08T06:38:45.622" v="215" actId="255"/>
        <pc:sldMkLst>
          <pc:docMk/>
          <pc:sldMk cId="4134657812" sldId="270"/>
        </pc:sldMkLst>
        <pc:spChg chg="mod">
          <ac:chgData name="minseo kim" userId="41cc4bd8aacd24d9" providerId="LiveId" clId="{C52B608E-3690-476D-84CA-2640130747FB}" dt="2023-12-08T06:38:45.622" v="215" actId="255"/>
          <ac:spMkLst>
            <pc:docMk/>
            <pc:sldMk cId="4134657812" sldId="270"/>
            <ac:spMk id="13" creationId="{1C9BEC8C-6A92-6554-D731-6EEA0CDE5C2A}"/>
          </ac:spMkLst>
        </pc:spChg>
      </pc:sldChg>
      <pc:sldChg chg="modSp add mod">
        <pc:chgData name="minseo kim" userId="41cc4bd8aacd24d9" providerId="LiveId" clId="{C52B608E-3690-476D-84CA-2640130747FB}" dt="2023-12-08T06:37:55.526" v="207" actId="403"/>
        <pc:sldMkLst>
          <pc:docMk/>
          <pc:sldMk cId="2627228143" sldId="271"/>
        </pc:sldMkLst>
        <pc:spChg chg="mod">
          <ac:chgData name="minseo kim" userId="41cc4bd8aacd24d9" providerId="LiveId" clId="{C52B608E-3690-476D-84CA-2640130747FB}" dt="2023-12-08T06:37:55.526" v="207" actId="403"/>
          <ac:spMkLst>
            <pc:docMk/>
            <pc:sldMk cId="2627228143" sldId="271"/>
            <ac:spMk id="5" creationId="{811EEBD9-2BDC-ADD8-6A16-9F11AF93F251}"/>
          </ac:spMkLst>
        </pc:spChg>
      </pc:sldChg>
      <pc:sldChg chg="modSp add mod">
        <pc:chgData name="minseo kim" userId="41cc4bd8aacd24d9" providerId="LiveId" clId="{C52B608E-3690-476D-84CA-2640130747FB}" dt="2023-12-09T04:12:25.693" v="442" actId="20577"/>
        <pc:sldMkLst>
          <pc:docMk/>
          <pc:sldMk cId="40966394" sldId="273"/>
        </pc:sldMkLst>
        <pc:spChg chg="mod">
          <ac:chgData name="minseo kim" userId="41cc4bd8aacd24d9" providerId="LiveId" clId="{C52B608E-3690-476D-84CA-2640130747FB}" dt="2023-12-09T04:12:25.693" v="442" actId="20577"/>
          <ac:spMkLst>
            <pc:docMk/>
            <pc:sldMk cId="40966394" sldId="273"/>
            <ac:spMk id="3" creationId="{71E157EB-EE38-0B8B-A651-2EDA8417AFD2}"/>
          </ac:spMkLst>
        </pc:spChg>
      </pc:sldChg>
      <pc:sldChg chg="add">
        <pc:chgData name="minseo kim" userId="41cc4bd8aacd24d9" providerId="LiveId" clId="{C52B608E-3690-476D-84CA-2640130747FB}" dt="2023-12-08T06:04:36.912" v="68"/>
        <pc:sldMkLst>
          <pc:docMk/>
          <pc:sldMk cId="908992580" sldId="274"/>
        </pc:sldMkLst>
      </pc:sldChg>
      <pc:sldChg chg="del">
        <pc:chgData name="minseo kim" userId="41cc4bd8aacd24d9" providerId="LiveId" clId="{C52B608E-3690-476D-84CA-2640130747FB}" dt="2023-12-08T05:57:29.160" v="1" actId="47"/>
        <pc:sldMkLst>
          <pc:docMk/>
          <pc:sldMk cId="363036527" sldId="278"/>
        </pc:sldMkLst>
      </pc:sldChg>
      <pc:sldChg chg="del">
        <pc:chgData name="minseo kim" userId="41cc4bd8aacd24d9" providerId="LiveId" clId="{C52B608E-3690-476D-84CA-2640130747FB}" dt="2023-12-08T05:57:24.934" v="0" actId="47"/>
        <pc:sldMkLst>
          <pc:docMk/>
          <pc:sldMk cId="684691956" sldId="279"/>
        </pc:sldMkLst>
      </pc:sldChg>
      <pc:sldChg chg="del ord">
        <pc:chgData name="minseo kim" userId="41cc4bd8aacd24d9" providerId="LiveId" clId="{C52B608E-3690-476D-84CA-2640130747FB}" dt="2023-12-08T06:39:42.609" v="218" actId="47"/>
        <pc:sldMkLst>
          <pc:docMk/>
          <pc:sldMk cId="921917354" sldId="280"/>
        </pc:sldMkLst>
      </pc:sldChg>
      <pc:sldChg chg="del">
        <pc:chgData name="minseo kim" userId="41cc4bd8aacd24d9" providerId="LiveId" clId="{C52B608E-3690-476D-84CA-2640130747FB}" dt="2023-12-08T06:05:59.924" v="75" actId="47"/>
        <pc:sldMkLst>
          <pc:docMk/>
          <pc:sldMk cId="1717248171" sldId="281"/>
        </pc:sldMkLst>
      </pc:sldChg>
      <pc:sldChg chg="addSp modSp mod">
        <pc:chgData name="minseo kim" userId="41cc4bd8aacd24d9" providerId="LiveId" clId="{C52B608E-3690-476D-84CA-2640130747FB}" dt="2023-12-09T04:11:45.627" v="426" actId="1076"/>
        <pc:sldMkLst>
          <pc:docMk/>
          <pc:sldMk cId="3105368152" sldId="282"/>
        </pc:sldMkLst>
        <pc:spChg chg="mod">
          <ac:chgData name="minseo kim" userId="41cc4bd8aacd24d9" providerId="LiveId" clId="{C52B608E-3690-476D-84CA-2640130747FB}" dt="2023-12-09T04:11:45.627" v="426" actId="1076"/>
          <ac:spMkLst>
            <pc:docMk/>
            <pc:sldMk cId="3105368152" sldId="282"/>
            <ac:spMk id="54" creationId="{5BC26723-F202-31B1-39F6-775A51C4A426}"/>
          </ac:spMkLst>
        </pc:spChg>
        <pc:picChg chg="add mod">
          <ac:chgData name="minseo kim" userId="41cc4bd8aacd24d9" providerId="LiveId" clId="{C52B608E-3690-476D-84CA-2640130747FB}" dt="2023-12-09T04:11:41.283" v="425" actId="1076"/>
          <ac:picMkLst>
            <pc:docMk/>
            <pc:sldMk cId="3105368152" sldId="282"/>
            <ac:picMk id="4" creationId="{5D603824-EAA5-A5F0-121D-27287FED11B8}"/>
          </ac:picMkLst>
        </pc:picChg>
      </pc:sldChg>
      <pc:sldChg chg="add">
        <pc:chgData name="minseo kim" userId="41cc4bd8aacd24d9" providerId="LiveId" clId="{C52B608E-3690-476D-84CA-2640130747FB}" dt="2023-12-08T06:04:36.912" v="68"/>
        <pc:sldMkLst>
          <pc:docMk/>
          <pc:sldMk cId="3499605110" sldId="283"/>
        </pc:sldMkLst>
      </pc:sldChg>
    </pc:docChg>
  </pc:docChgLst>
  <pc:docChgLst>
    <pc:chgData name="minseo kim" userId="41cc4bd8aacd24d9" providerId="LiveId" clId="{2F33D402-23A2-47D7-8BEA-CB55816720F0}"/>
    <pc:docChg chg="undo custSel addSld delSld modSld sldOrd">
      <pc:chgData name="minseo kim" userId="41cc4bd8aacd24d9" providerId="LiveId" clId="{2F33D402-23A2-47D7-8BEA-CB55816720F0}" dt="2023-09-05T05:35:32.701" v="881" actId="20577"/>
      <pc:docMkLst>
        <pc:docMk/>
      </pc:docMkLst>
      <pc:sldChg chg="addSp delSp modSp mod">
        <pc:chgData name="minseo kim" userId="41cc4bd8aacd24d9" providerId="LiveId" clId="{2F33D402-23A2-47D7-8BEA-CB55816720F0}" dt="2023-09-05T04:07:26.317" v="3"/>
        <pc:sldMkLst>
          <pc:docMk/>
          <pc:sldMk cId="768802593" sldId="256"/>
        </pc:sldMkLst>
        <pc:spChg chg="mod">
          <ac:chgData name="minseo kim" userId="41cc4bd8aacd24d9" providerId="LiveId" clId="{2F33D402-23A2-47D7-8BEA-CB55816720F0}" dt="2023-09-05T04:05:44.023" v="1" actId="20577"/>
          <ac:spMkLst>
            <pc:docMk/>
            <pc:sldMk cId="768802593" sldId="256"/>
            <ac:spMk id="2" creationId="{FFF6F54C-1DB2-3005-DECD-A465F42E46C0}"/>
          </ac:spMkLst>
        </pc:spChg>
        <pc:graphicFrameChg chg="add del mod">
          <ac:chgData name="minseo kim" userId="41cc4bd8aacd24d9" providerId="LiveId" clId="{2F33D402-23A2-47D7-8BEA-CB55816720F0}" dt="2023-09-05T04:07:26.317" v="3"/>
          <ac:graphicFrameMkLst>
            <pc:docMk/>
            <pc:sldMk cId="768802593" sldId="256"/>
            <ac:graphicFrameMk id="4" creationId="{970A7806-8478-C6F0-91A4-EC4EB9041350}"/>
          </ac:graphicFrameMkLst>
        </pc:graphicFrameChg>
      </pc:sldChg>
      <pc:sldChg chg="modSp add mod ord">
        <pc:chgData name="minseo kim" userId="41cc4bd8aacd24d9" providerId="LiveId" clId="{2F33D402-23A2-47D7-8BEA-CB55816720F0}" dt="2023-09-05T04:21:51.025" v="488" actId="20577"/>
        <pc:sldMkLst>
          <pc:docMk/>
          <pc:sldMk cId="231924939" sldId="257"/>
        </pc:sldMkLst>
        <pc:spChg chg="mod">
          <ac:chgData name="minseo kim" userId="41cc4bd8aacd24d9" providerId="LiveId" clId="{2F33D402-23A2-47D7-8BEA-CB55816720F0}" dt="2023-09-05T04:21:51.025" v="488" actId="20577"/>
          <ac:spMkLst>
            <pc:docMk/>
            <pc:sldMk cId="231924939" sldId="257"/>
            <ac:spMk id="13" creationId="{F94FEDAF-A803-DA78-6F9A-E16323B0E0F7}"/>
          </ac:spMkLst>
        </pc:spChg>
      </pc:sldChg>
      <pc:sldChg chg="add">
        <pc:chgData name="minseo kim" userId="41cc4bd8aacd24d9" providerId="LiveId" clId="{2F33D402-23A2-47D7-8BEA-CB55816720F0}" dt="2023-09-05T04:08:20.905" v="8"/>
        <pc:sldMkLst>
          <pc:docMk/>
          <pc:sldMk cId="3523877902" sldId="258"/>
        </pc:sldMkLst>
      </pc:sldChg>
      <pc:sldChg chg="add">
        <pc:chgData name="minseo kim" userId="41cc4bd8aacd24d9" providerId="LiveId" clId="{2F33D402-23A2-47D7-8BEA-CB55816720F0}" dt="2023-09-05T04:08:00.737" v="7"/>
        <pc:sldMkLst>
          <pc:docMk/>
          <pc:sldMk cId="1451168368" sldId="260"/>
        </pc:sldMkLst>
      </pc:sldChg>
      <pc:sldChg chg="add">
        <pc:chgData name="minseo kim" userId="41cc4bd8aacd24d9" providerId="LiveId" clId="{2F33D402-23A2-47D7-8BEA-CB55816720F0}" dt="2023-09-05T04:08:51.311" v="9"/>
        <pc:sldMkLst>
          <pc:docMk/>
          <pc:sldMk cId="3138735362" sldId="264"/>
        </pc:sldMkLst>
      </pc:sldChg>
      <pc:sldChg chg="modSp mod">
        <pc:chgData name="minseo kim" userId="41cc4bd8aacd24d9" providerId="LiveId" clId="{2F33D402-23A2-47D7-8BEA-CB55816720F0}" dt="2023-09-05T05:35:32.701" v="881" actId="20577"/>
        <pc:sldMkLst>
          <pc:docMk/>
          <pc:sldMk cId="3321484663" sldId="265"/>
        </pc:sldMkLst>
        <pc:spChg chg="mod">
          <ac:chgData name="minseo kim" userId="41cc4bd8aacd24d9" providerId="LiveId" clId="{2F33D402-23A2-47D7-8BEA-CB55816720F0}" dt="2023-09-05T04:10:51.555" v="72" actId="20577"/>
          <ac:spMkLst>
            <pc:docMk/>
            <pc:sldMk cId="3321484663" sldId="265"/>
            <ac:spMk id="2" creationId="{B8EA57B0-94BD-274D-F739-5BB952F481FA}"/>
          </ac:spMkLst>
        </pc:spChg>
        <pc:spChg chg="mod">
          <ac:chgData name="minseo kim" userId="41cc4bd8aacd24d9" providerId="LiveId" clId="{2F33D402-23A2-47D7-8BEA-CB55816720F0}" dt="2023-09-05T05:35:32.701" v="881" actId="20577"/>
          <ac:spMkLst>
            <pc:docMk/>
            <pc:sldMk cId="3321484663" sldId="265"/>
            <ac:spMk id="3" creationId="{71E157EB-EE38-0B8B-A651-2EDA8417AFD2}"/>
          </ac:spMkLst>
        </pc:spChg>
      </pc:sldChg>
      <pc:sldChg chg="modSp mod ord">
        <pc:chgData name="minseo kim" userId="41cc4bd8aacd24d9" providerId="LiveId" clId="{2F33D402-23A2-47D7-8BEA-CB55816720F0}" dt="2023-09-05T04:52:57.610" v="835"/>
        <pc:sldMkLst>
          <pc:docMk/>
          <pc:sldMk cId="251220805" sldId="266"/>
        </pc:sldMkLst>
        <pc:spChg chg="mod">
          <ac:chgData name="minseo kim" userId="41cc4bd8aacd24d9" providerId="LiveId" clId="{2F33D402-23A2-47D7-8BEA-CB55816720F0}" dt="2023-09-05T04:16:02.559" v="291" actId="20577"/>
          <ac:spMkLst>
            <pc:docMk/>
            <pc:sldMk cId="251220805" sldId="266"/>
            <ac:spMk id="10" creationId="{83D40847-0519-FAEE-95ED-FF99E334AC4B}"/>
          </ac:spMkLst>
        </pc:spChg>
      </pc:sldChg>
      <pc:sldChg chg="del ord">
        <pc:chgData name="minseo kim" userId="41cc4bd8aacd24d9" providerId="LiveId" clId="{2F33D402-23A2-47D7-8BEA-CB55816720F0}" dt="2023-09-05T04:15:24.627" v="243" actId="47"/>
        <pc:sldMkLst>
          <pc:docMk/>
          <pc:sldMk cId="1251980320" sldId="267"/>
        </pc:sldMkLst>
      </pc:sldChg>
      <pc:sldChg chg="del">
        <pc:chgData name="minseo kim" userId="41cc4bd8aacd24d9" providerId="LiveId" clId="{2F33D402-23A2-47D7-8BEA-CB55816720F0}" dt="2023-09-05T04:09:45.203" v="15" actId="47"/>
        <pc:sldMkLst>
          <pc:docMk/>
          <pc:sldMk cId="3351770353" sldId="268"/>
        </pc:sldMkLst>
      </pc:sldChg>
      <pc:sldChg chg="ord">
        <pc:chgData name="minseo kim" userId="41cc4bd8aacd24d9" providerId="LiveId" clId="{2F33D402-23A2-47D7-8BEA-CB55816720F0}" dt="2023-09-05T04:09:34.195" v="12"/>
        <pc:sldMkLst>
          <pc:docMk/>
          <pc:sldMk cId="221942941" sldId="269"/>
        </pc:sldMkLst>
      </pc:sldChg>
      <pc:sldChg chg="addSp modSp mod">
        <pc:chgData name="minseo kim" userId="41cc4bd8aacd24d9" providerId="LiveId" clId="{2F33D402-23A2-47D7-8BEA-CB55816720F0}" dt="2023-09-05T04:15:14.335" v="242" actId="1037"/>
        <pc:sldMkLst>
          <pc:docMk/>
          <pc:sldMk cId="4134657812" sldId="270"/>
        </pc:sldMkLst>
        <pc:spChg chg="add mod">
          <ac:chgData name="minseo kim" userId="41cc4bd8aacd24d9" providerId="LiveId" clId="{2F33D402-23A2-47D7-8BEA-CB55816720F0}" dt="2023-09-05T04:15:14.335" v="242" actId="1037"/>
          <ac:spMkLst>
            <pc:docMk/>
            <pc:sldMk cId="4134657812" sldId="270"/>
            <ac:spMk id="5" creationId="{62897A83-E0AE-0319-DDCE-204CDF79F96A}"/>
          </ac:spMkLst>
        </pc:spChg>
        <pc:spChg chg="mod">
          <ac:chgData name="minseo kim" userId="41cc4bd8aacd24d9" providerId="LiveId" clId="{2F33D402-23A2-47D7-8BEA-CB55816720F0}" dt="2023-09-05T04:14:15.612" v="192" actId="1076"/>
          <ac:spMkLst>
            <pc:docMk/>
            <pc:sldMk cId="4134657812" sldId="270"/>
            <ac:spMk id="13" creationId="{1C9BEC8C-6A92-6554-D731-6EEA0CDE5C2A}"/>
          </ac:spMkLst>
        </pc:spChg>
        <pc:grpChg chg="mod">
          <ac:chgData name="minseo kim" userId="41cc4bd8aacd24d9" providerId="LiveId" clId="{2F33D402-23A2-47D7-8BEA-CB55816720F0}" dt="2023-09-05T04:14:12.562" v="191" actId="1076"/>
          <ac:grpSpMkLst>
            <pc:docMk/>
            <pc:sldMk cId="4134657812" sldId="270"/>
            <ac:grpSpMk id="12" creationId="{A473C1FD-F49D-DE74-3C1E-7DCAFDBE4B56}"/>
          </ac:grpSpMkLst>
        </pc:grpChg>
        <pc:picChg chg="add mod">
          <ac:chgData name="minseo kim" userId="41cc4bd8aacd24d9" providerId="LiveId" clId="{2F33D402-23A2-47D7-8BEA-CB55816720F0}" dt="2023-09-05T04:15:14.335" v="242" actId="1037"/>
          <ac:picMkLst>
            <pc:docMk/>
            <pc:sldMk cId="4134657812" sldId="270"/>
            <ac:picMk id="2" creationId="{6E110351-352D-E1DC-E5EA-AE1EDB9DAEFA}"/>
          </ac:picMkLst>
        </pc:picChg>
        <pc:picChg chg="add mod">
          <ac:chgData name="minseo kim" userId="41cc4bd8aacd24d9" providerId="LiveId" clId="{2F33D402-23A2-47D7-8BEA-CB55816720F0}" dt="2023-09-05T04:15:14.335" v="242" actId="1037"/>
          <ac:picMkLst>
            <pc:docMk/>
            <pc:sldMk cId="4134657812" sldId="270"/>
            <ac:picMk id="3" creationId="{37F3CECF-1B38-4055-1659-A4C9057FACDB}"/>
          </ac:picMkLst>
        </pc:picChg>
        <pc:picChg chg="mod">
          <ac:chgData name="minseo kim" userId="41cc4bd8aacd24d9" providerId="LiveId" clId="{2F33D402-23A2-47D7-8BEA-CB55816720F0}" dt="2023-09-05T04:14:09.355" v="190" actId="1076"/>
          <ac:picMkLst>
            <pc:docMk/>
            <pc:sldMk cId="4134657812" sldId="270"/>
            <ac:picMk id="4" creationId="{1D99069D-1114-B835-1309-F9392E338C7F}"/>
          </ac:picMkLst>
        </pc:picChg>
      </pc:sldChg>
      <pc:sldChg chg="del">
        <pc:chgData name="minseo kim" userId="41cc4bd8aacd24d9" providerId="LiveId" clId="{2F33D402-23A2-47D7-8BEA-CB55816720F0}" dt="2023-09-05T04:20:50.079" v="471" actId="47"/>
        <pc:sldMkLst>
          <pc:docMk/>
          <pc:sldMk cId="2627228143" sldId="271"/>
        </pc:sldMkLst>
      </pc:sldChg>
      <pc:sldChg chg="add">
        <pc:chgData name="minseo kim" userId="41cc4bd8aacd24d9" providerId="LiveId" clId="{2F33D402-23A2-47D7-8BEA-CB55816720F0}" dt="2023-09-05T04:09:32.221" v="10"/>
        <pc:sldMkLst>
          <pc:docMk/>
          <pc:sldMk cId="3259089804" sldId="272"/>
        </pc:sldMkLst>
      </pc:sldChg>
      <pc:sldChg chg="modSp add mod">
        <pc:chgData name="minseo kim" userId="41cc4bd8aacd24d9" providerId="LiveId" clId="{2F33D402-23A2-47D7-8BEA-CB55816720F0}" dt="2023-09-05T04:26:18.373" v="833" actId="1036"/>
        <pc:sldMkLst>
          <pc:docMk/>
          <pc:sldMk cId="40966394" sldId="273"/>
        </pc:sldMkLst>
        <pc:spChg chg="mod">
          <ac:chgData name="minseo kim" userId="41cc4bd8aacd24d9" providerId="LiveId" clId="{2F33D402-23A2-47D7-8BEA-CB55816720F0}" dt="2023-09-05T04:22:32.039" v="505" actId="20577"/>
          <ac:spMkLst>
            <pc:docMk/>
            <pc:sldMk cId="40966394" sldId="273"/>
            <ac:spMk id="2" creationId="{B8EA57B0-94BD-274D-F739-5BB952F481FA}"/>
          </ac:spMkLst>
        </pc:spChg>
        <pc:spChg chg="mod">
          <ac:chgData name="minseo kim" userId="41cc4bd8aacd24d9" providerId="LiveId" clId="{2F33D402-23A2-47D7-8BEA-CB55816720F0}" dt="2023-09-05T04:26:18.373" v="833" actId="1036"/>
          <ac:spMkLst>
            <pc:docMk/>
            <pc:sldMk cId="40966394" sldId="273"/>
            <ac:spMk id="3" creationId="{71E157EB-EE38-0B8B-A651-2EDA8417AFD2}"/>
          </ac:spMkLst>
        </pc:spChg>
      </pc:sldChg>
    </pc:docChg>
  </pc:docChgLst>
  <pc:docChgLst>
    <pc:chgData name="minseo kim" userId="41cc4bd8aacd24d9" providerId="LiveId" clId="{DD6ED93D-6C25-4995-8D26-216AD3F295EA}"/>
    <pc:docChg chg="undo custSel addSld modSld">
      <pc:chgData name="minseo kim" userId="41cc4bd8aacd24d9" providerId="LiveId" clId="{DD6ED93D-6C25-4995-8D26-216AD3F295EA}" dt="2023-11-07T05:32:52.705" v="436" actId="1038"/>
      <pc:docMkLst>
        <pc:docMk/>
      </pc:docMkLst>
      <pc:sldChg chg="modSp mod">
        <pc:chgData name="minseo kim" userId="41cc4bd8aacd24d9" providerId="LiveId" clId="{DD6ED93D-6C25-4995-8D26-216AD3F295EA}" dt="2023-11-07T02:57:08.486" v="3" actId="20577"/>
        <pc:sldMkLst>
          <pc:docMk/>
          <pc:sldMk cId="768802593" sldId="256"/>
        </pc:sldMkLst>
        <pc:spChg chg="mod">
          <ac:chgData name="minseo kim" userId="41cc4bd8aacd24d9" providerId="LiveId" clId="{DD6ED93D-6C25-4995-8D26-216AD3F295EA}" dt="2023-11-07T02:57:08.486" v="3" actId="20577"/>
          <ac:spMkLst>
            <pc:docMk/>
            <pc:sldMk cId="768802593" sldId="256"/>
            <ac:spMk id="2" creationId="{FFF6F54C-1DB2-3005-DECD-A465F42E46C0}"/>
          </ac:spMkLst>
        </pc:spChg>
      </pc:sldChg>
      <pc:sldChg chg="modSp mod">
        <pc:chgData name="minseo kim" userId="41cc4bd8aacd24d9" providerId="LiveId" clId="{DD6ED93D-6C25-4995-8D26-216AD3F295EA}" dt="2023-11-07T05:02:50.500" v="357" actId="20577"/>
        <pc:sldMkLst>
          <pc:docMk/>
          <pc:sldMk cId="3321484663" sldId="265"/>
        </pc:sldMkLst>
        <pc:spChg chg="mod">
          <ac:chgData name="minseo kim" userId="41cc4bd8aacd24d9" providerId="LiveId" clId="{DD6ED93D-6C25-4995-8D26-216AD3F295EA}" dt="2023-11-07T05:02:50.500" v="357" actId="20577"/>
          <ac:spMkLst>
            <pc:docMk/>
            <pc:sldMk cId="3321484663" sldId="265"/>
            <ac:spMk id="3" creationId="{71E157EB-EE38-0B8B-A651-2EDA8417AFD2}"/>
          </ac:spMkLst>
        </pc:spChg>
      </pc:sldChg>
      <pc:sldChg chg="addSp delSp modSp mod">
        <pc:chgData name="minseo kim" userId="41cc4bd8aacd24d9" providerId="LiveId" clId="{DD6ED93D-6C25-4995-8D26-216AD3F295EA}" dt="2023-11-07T03:00:33.451" v="61" actId="122"/>
        <pc:sldMkLst>
          <pc:docMk/>
          <pc:sldMk cId="4134657812" sldId="270"/>
        </pc:sldMkLst>
        <pc:spChg chg="add mod">
          <ac:chgData name="minseo kim" userId="41cc4bd8aacd24d9" providerId="LiveId" clId="{DD6ED93D-6C25-4995-8D26-216AD3F295EA}" dt="2023-11-07T03:00:33.451" v="61" actId="122"/>
          <ac:spMkLst>
            <pc:docMk/>
            <pc:sldMk cId="4134657812" sldId="270"/>
            <ac:spMk id="4" creationId="{FE8BA008-5910-4345-4E12-41148D6C2383}"/>
          </ac:spMkLst>
        </pc:spChg>
        <pc:spChg chg="del">
          <ac:chgData name="minseo kim" userId="41cc4bd8aacd24d9" providerId="LiveId" clId="{DD6ED93D-6C25-4995-8D26-216AD3F295EA}" dt="2023-11-07T02:57:20.624" v="5" actId="478"/>
          <ac:spMkLst>
            <pc:docMk/>
            <pc:sldMk cId="4134657812" sldId="270"/>
            <ac:spMk id="5" creationId="{62897A83-E0AE-0319-DDCE-204CDF79F96A}"/>
          </ac:spMkLst>
        </pc:spChg>
        <pc:spChg chg="del">
          <ac:chgData name="minseo kim" userId="41cc4bd8aacd24d9" providerId="LiveId" clId="{DD6ED93D-6C25-4995-8D26-216AD3F295EA}" dt="2023-11-07T02:57:23.698" v="6" actId="478"/>
          <ac:spMkLst>
            <pc:docMk/>
            <pc:sldMk cId="4134657812" sldId="270"/>
            <ac:spMk id="7" creationId="{469BAE02-CDA1-679B-EED5-839A6515001A}"/>
          </ac:spMkLst>
        </pc:spChg>
        <pc:picChg chg="del">
          <ac:chgData name="minseo kim" userId="41cc4bd8aacd24d9" providerId="LiveId" clId="{DD6ED93D-6C25-4995-8D26-216AD3F295EA}" dt="2023-11-07T02:57:16.906" v="4" actId="478"/>
          <ac:picMkLst>
            <pc:docMk/>
            <pc:sldMk cId="4134657812" sldId="270"/>
            <ac:picMk id="3" creationId="{45351FE1-4D2A-7D33-0900-41B809256078}"/>
          </ac:picMkLst>
        </pc:picChg>
        <pc:picChg chg="add mod">
          <ac:chgData name="minseo kim" userId="41cc4bd8aacd24d9" providerId="LiveId" clId="{DD6ED93D-6C25-4995-8D26-216AD3F295EA}" dt="2023-11-07T02:57:51.174" v="9" actId="1076"/>
          <ac:picMkLst>
            <pc:docMk/>
            <pc:sldMk cId="4134657812" sldId="270"/>
            <ac:picMk id="8" creationId="{54AE5BE7-E7A8-7038-4D00-1A64651F9234}"/>
          </ac:picMkLst>
        </pc:picChg>
      </pc:sldChg>
      <pc:sldChg chg="addSp delSp modSp mod">
        <pc:chgData name="minseo kim" userId="41cc4bd8aacd24d9" providerId="LiveId" clId="{DD6ED93D-6C25-4995-8D26-216AD3F295EA}" dt="2023-11-07T03:03:25.357" v="129" actId="122"/>
        <pc:sldMkLst>
          <pc:docMk/>
          <pc:sldMk cId="908992580" sldId="274"/>
        </pc:sldMkLst>
        <pc:spChg chg="add mod">
          <ac:chgData name="minseo kim" userId="41cc4bd8aacd24d9" providerId="LiveId" clId="{DD6ED93D-6C25-4995-8D26-216AD3F295EA}" dt="2023-11-07T03:03:25.357" v="129" actId="122"/>
          <ac:spMkLst>
            <pc:docMk/>
            <pc:sldMk cId="908992580" sldId="274"/>
            <ac:spMk id="3" creationId="{5FCD58E0-10DC-19AE-8BE4-121A0BB08917}"/>
          </ac:spMkLst>
        </pc:spChg>
        <pc:spChg chg="del mod">
          <ac:chgData name="minseo kim" userId="41cc4bd8aacd24d9" providerId="LiveId" clId="{DD6ED93D-6C25-4995-8D26-216AD3F295EA}" dt="2023-11-07T02:57:55.527" v="11" actId="478"/>
          <ac:spMkLst>
            <pc:docMk/>
            <pc:sldMk cId="908992580" sldId="274"/>
            <ac:spMk id="5" creationId="{62897A83-E0AE-0319-DDCE-204CDF79F96A}"/>
          </ac:spMkLst>
        </pc:spChg>
        <pc:spChg chg="del">
          <ac:chgData name="minseo kim" userId="41cc4bd8aacd24d9" providerId="LiveId" clId="{DD6ED93D-6C25-4995-8D26-216AD3F295EA}" dt="2023-11-07T02:57:58.164" v="12" actId="478"/>
          <ac:spMkLst>
            <pc:docMk/>
            <pc:sldMk cId="908992580" sldId="274"/>
            <ac:spMk id="7" creationId="{469BAE02-CDA1-679B-EED5-839A6515001A}"/>
          </ac:spMkLst>
        </pc:spChg>
        <pc:picChg chg="add del mod">
          <ac:chgData name="minseo kim" userId="41cc4bd8aacd24d9" providerId="LiveId" clId="{DD6ED93D-6C25-4995-8D26-216AD3F295EA}" dt="2023-11-07T03:01:20.002" v="66" actId="478"/>
          <ac:picMkLst>
            <pc:docMk/>
            <pc:sldMk cId="908992580" sldId="274"/>
            <ac:picMk id="6" creationId="{45C82C0C-1535-BAE0-5DF6-56106835C801}"/>
          </ac:picMkLst>
        </pc:picChg>
        <pc:picChg chg="add mod modCrop">
          <ac:chgData name="minseo kim" userId="41cc4bd8aacd24d9" providerId="LiveId" clId="{DD6ED93D-6C25-4995-8D26-216AD3F295EA}" dt="2023-11-07T03:01:36.962" v="70" actId="1076"/>
          <ac:picMkLst>
            <pc:docMk/>
            <pc:sldMk cId="908992580" sldId="274"/>
            <ac:picMk id="9" creationId="{9A38AA56-1AE9-D478-CACB-FE9D00982D4F}"/>
          </ac:picMkLst>
        </pc:picChg>
        <pc:picChg chg="add mod">
          <ac:chgData name="minseo kim" userId="41cc4bd8aacd24d9" providerId="LiveId" clId="{DD6ED93D-6C25-4995-8D26-216AD3F295EA}" dt="2023-11-07T03:02:51.021" v="92" actId="1037"/>
          <ac:picMkLst>
            <pc:docMk/>
            <pc:sldMk cId="908992580" sldId="274"/>
            <ac:picMk id="11" creationId="{92732E6F-5229-3149-D021-DD7C7F9F018D}"/>
          </ac:picMkLst>
        </pc:picChg>
      </pc:sldChg>
      <pc:sldChg chg="addSp delSp modSp mod">
        <pc:chgData name="minseo kim" userId="41cc4bd8aacd24d9" providerId="LiveId" clId="{DD6ED93D-6C25-4995-8D26-216AD3F295EA}" dt="2023-11-07T05:32:52.705" v="436" actId="1038"/>
        <pc:sldMkLst>
          <pc:docMk/>
          <pc:sldMk cId="230592839" sldId="275"/>
        </pc:sldMkLst>
        <pc:spChg chg="add mod">
          <ac:chgData name="minseo kim" userId="41cc4bd8aacd24d9" providerId="LiveId" clId="{DD6ED93D-6C25-4995-8D26-216AD3F295EA}" dt="2023-11-07T05:26:09.036" v="411"/>
          <ac:spMkLst>
            <pc:docMk/>
            <pc:sldMk cId="230592839" sldId="275"/>
            <ac:spMk id="2" creationId="{1A2B0F4E-76B0-DE06-694D-25A1CEE8F837}"/>
          </ac:spMkLst>
        </pc:spChg>
        <pc:spChg chg="add mod">
          <ac:chgData name="minseo kim" userId="41cc4bd8aacd24d9" providerId="LiveId" clId="{DD6ED93D-6C25-4995-8D26-216AD3F295EA}" dt="2023-11-07T05:32:52.705" v="436" actId="1038"/>
          <ac:spMkLst>
            <pc:docMk/>
            <pc:sldMk cId="230592839" sldId="275"/>
            <ac:spMk id="3" creationId="{169507F1-831B-D239-84A3-3D3E99E72AAC}"/>
          </ac:spMkLst>
        </pc:spChg>
        <pc:spChg chg="del mod">
          <ac:chgData name="minseo kim" userId="41cc4bd8aacd24d9" providerId="LiveId" clId="{DD6ED93D-6C25-4995-8D26-216AD3F295EA}" dt="2023-11-07T03:15:03.190" v="246" actId="478"/>
          <ac:spMkLst>
            <pc:docMk/>
            <pc:sldMk cId="230592839" sldId="275"/>
            <ac:spMk id="5" creationId="{62897A83-E0AE-0319-DDCE-204CDF79F96A}"/>
          </ac:spMkLst>
        </pc:spChg>
        <pc:spChg chg="add mod">
          <ac:chgData name="minseo kim" userId="41cc4bd8aacd24d9" providerId="LiveId" clId="{DD6ED93D-6C25-4995-8D26-216AD3F295EA}" dt="2023-11-07T03:14:44.990" v="243"/>
          <ac:spMkLst>
            <pc:docMk/>
            <pc:sldMk cId="230592839" sldId="275"/>
            <ac:spMk id="6" creationId="{1F2CAD3C-BA43-C679-C41B-49DD46D2EA30}"/>
          </ac:spMkLst>
        </pc:spChg>
        <pc:spChg chg="del">
          <ac:chgData name="minseo kim" userId="41cc4bd8aacd24d9" providerId="LiveId" clId="{DD6ED93D-6C25-4995-8D26-216AD3F295EA}" dt="2023-11-07T03:14:43.901" v="242" actId="478"/>
          <ac:spMkLst>
            <pc:docMk/>
            <pc:sldMk cId="230592839" sldId="275"/>
            <ac:spMk id="9" creationId="{10FC9AE4-38D7-1A8B-968A-B066B47368AC}"/>
          </ac:spMkLst>
        </pc:spChg>
        <pc:picChg chg="del">
          <ac:chgData name="minseo kim" userId="41cc4bd8aacd24d9" providerId="LiveId" clId="{DD6ED93D-6C25-4995-8D26-216AD3F295EA}" dt="2023-11-07T02:58:34.188" v="20" actId="478"/>
          <ac:picMkLst>
            <pc:docMk/>
            <pc:sldMk cId="230592839" sldId="275"/>
            <ac:picMk id="3" creationId="{A9AC3F4C-9E86-E432-F74C-C0408CEA94AE}"/>
          </ac:picMkLst>
        </pc:picChg>
        <pc:picChg chg="add mod">
          <ac:chgData name="minseo kim" userId="41cc4bd8aacd24d9" providerId="LiveId" clId="{DD6ED93D-6C25-4995-8D26-216AD3F295EA}" dt="2023-11-07T03:15:19.351" v="250" actId="1076"/>
          <ac:picMkLst>
            <pc:docMk/>
            <pc:sldMk cId="230592839" sldId="275"/>
            <ac:picMk id="4" creationId="{4375C064-4CB0-227A-8BBD-461B6E3394E6}"/>
          </ac:picMkLst>
        </pc:picChg>
      </pc:sldChg>
      <pc:sldChg chg="addSp delSp modSp mod">
        <pc:chgData name="minseo kim" userId="41cc4bd8aacd24d9" providerId="LiveId" clId="{DD6ED93D-6C25-4995-8D26-216AD3F295EA}" dt="2023-11-07T05:26:37.293" v="417" actId="1076"/>
        <pc:sldMkLst>
          <pc:docMk/>
          <pc:sldMk cId="171278896" sldId="276"/>
        </pc:sldMkLst>
        <pc:spChg chg="add mod">
          <ac:chgData name="minseo kim" userId="41cc4bd8aacd24d9" providerId="LiveId" clId="{DD6ED93D-6C25-4995-8D26-216AD3F295EA}" dt="2023-11-07T05:26:37.293" v="417" actId="1076"/>
          <ac:spMkLst>
            <pc:docMk/>
            <pc:sldMk cId="171278896" sldId="276"/>
            <ac:spMk id="2" creationId="{A91FCE4A-C528-8293-B116-3D288B84CECB}"/>
          </ac:spMkLst>
        </pc:spChg>
        <pc:spChg chg="mod">
          <ac:chgData name="minseo kim" userId="41cc4bd8aacd24d9" providerId="LiveId" clId="{DD6ED93D-6C25-4995-8D26-216AD3F295EA}" dt="2023-11-07T05:04:28.897" v="394" actId="14100"/>
          <ac:spMkLst>
            <pc:docMk/>
            <pc:sldMk cId="171278896" sldId="276"/>
            <ac:spMk id="5" creationId="{62897A83-E0AE-0319-DDCE-204CDF79F96A}"/>
          </ac:spMkLst>
        </pc:spChg>
        <pc:spChg chg="add mod">
          <ac:chgData name="minseo kim" userId="41cc4bd8aacd24d9" providerId="LiveId" clId="{DD6ED93D-6C25-4995-8D26-216AD3F295EA}" dt="2023-11-07T05:26:29.989" v="416" actId="1076"/>
          <ac:spMkLst>
            <pc:docMk/>
            <pc:sldMk cId="171278896" sldId="276"/>
            <ac:spMk id="6" creationId="{681B9E78-BE88-BBB8-253E-095B1B1B867F}"/>
          </ac:spMkLst>
        </pc:spChg>
        <pc:spChg chg="mod">
          <ac:chgData name="minseo kim" userId="41cc4bd8aacd24d9" providerId="LiveId" clId="{DD6ED93D-6C25-4995-8D26-216AD3F295EA}" dt="2023-11-07T03:04:25.477" v="153" actId="20577"/>
          <ac:spMkLst>
            <pc:docMk/>
            <pc:sldMk cId="171278896" sldId="276"/>
            <ac:spMk id="9" creationId="{10FC9AE4-38D7-1A8B-968A-B066B47368AC}"/>
          </ac:spMkLst>
        </pc:spChg>
        <pc:picChg chg="add mod">
          <ac:chgData name="minseo kim" userId="41cc4bd8aacd24d9" providerId="LiveId" clId="{DD6ED93D-6C25-4995-8D26-216AD3F295EA}" dt="2023-11-07T02:59:07.314" v="27" actId="14100"/>
          <ac:picMkLst>
            <pc:docMk/>
            <pc:sldMk cId="171278896" sldId="276"/>
            <ac:picMk id="3" creationId="{29F379EF-EBAC-817A-623F-AE9459A749AA}"/>
          </ac:picMkLst>
        </pc:picChg>
        <pc:picChg chg="del">
          <ac:chgData name="minseo kim" userId="41cc4bd8aacd24d9" providerId="LiveId" clId="{DD6ED93D-6C25-4995-8D26-216AD3F295EA}" dt="2023-11-07T02:58:58.957" v="23" actId="478"/>
          <ac:picMkLst>
            <pc:docMk/>
            <pc:sldMk cId="171278896" sldId="276"/>
            <ac:picMk id="4" creationId="{84DC0A3C-B36A-8705-CC1C-CCDD957CD7DE}"/>
          </ac:picMkLst>
        </pc:picChg>
        <pc:picChg chg="add mod">
          <ac:chgData name="minseo kim" userId="41cc4bd8aacd24d9" providerId="LiveId" clId="{DD6ED93D-6C25-4995-8D26-216AD3F295EA}" dt="2023-11-07T04:44:28.758" v="276" actId="1076"/>
          <ac:picMkLst>
            <pc:docMk/>
            <pc:sldMk cId="171278896" sldId="276"/>
            <ac:picMk id="4" creationId="{F16C88FB-D17B-F32F-29C6-EBA8F7822C0E}"/>
          </ac:picMkLst>
        </pc:picChg>
      </pc:sldChg>
      <pc:sldChg chg="addSp delSp modSp add mod">
        <pc:chgData name="minseo kim" userId="41cc4bd8aacd24d9" providerId="LiveId" clId="{DD6ED93D-6C25-4995-8D26-216AD3F295EA}" dt="2023-11-07T05:25:17.840" v="410" actId="1076"/>
        <pc:sldMkLst>
          <pc:docMk/>
          <pc:sldMk cId="3867450224" sldId="277"/>
        </pc:sldMkLst>
        <pc:spChg chg="add mod">
          <ac:chgData name="minseo kim" userId="41cc4bd8aacd24d9" providerId="LiveId" clId="{DD6ED93D-6C25-4995-8D26-216AD3F295EA}" dt="2023-11-07T05:25:09.482" v="408" actId="1038"/>
          <ac:spMkLst>
            <pc:docMk/>
            <pc:sldMk cId="3867450224" sldId="277"/>
            <ac:spMk id="2" creationId="{32391F0E-5789-0B3C-E03F-C3804B629883}"/>
          </ac:spMkLst>
        </pc:spChg>
        <pc:spChg chg="mod">
          <ac:chgData name="minseo kim" userId="41cc4bd8aacd24d9" providerId="LiveId" clId="{DD6ED93D-6C25-4995-8D26-216AD3F295EA}" dt="2023-11-07T03:14:09.553" v="188" actId="122"/>
          <ac:spMkLst>
            <pc:docMk/>
            <pc:sldMk cId="3867450224" sldId="277"/>
            <ac:spMk id="3" creationId="{5FCD58E0-10DC-19AE-8BE4-121A0BB08917}"/>
          </ac:spMkLst>
        </pc:spChg>
        <pc:spChg chg="add mod">
          <ac:chgData name="minseo kim" userId="41cc4bd8aacd24d9" providerId="LiveId" clId="{DD6ED93D-6C25-4995-8D26-216AD3F295EA}" dt="2023-11-07T05:25:17.840" v="410" actId="1076"/>
          <ac:spMkLst>
            <pc:docMk/>
            <pc:sldMk cId="3867450224" sldId="277"/>
            <ac:spMk id="4" creationId="{226C8080-8CFB-910E-BA25-0C8C50ABBF4B}"/>
          </ac:spMkLst>
        </pc:spChg>
        <pc:picChg chg="mod">
          <ac:chgData name="minseo kim" userId="41cc4bd8aacd24d9" providerId="LiveId" clId="{DD6ED93D-6C25-4995-8D26-216AD3F295EA}" dt="2023-11-07T05:03:32.703" v="358" actId="14100"/>
          <ac:picMkLst>
            <pc:docMk/>
            <pc:sldMk cId="3867450224" sldId="277"/>
            <ac:picMk id="6" creationId="{45C82C0C-1535-BAE0-5DF6-56106835C801}"/>
          </ac:picMkLst>
        </pc:picChg>
        <pc:picChg chg="del">
          <ac:chgData name="minseo kim" userId="41cc4bd8aacd24d9" providerId="LiveId" clId="{DD6ED93D-6C25-4995-8D26-216AD3F295EA}" dt="2023-11-07T03:01:15.500" v="64" actId="478"/>
          <ac:picMkLst>
            <pc:docMk/>
            <pc:sldMk cId="3867450224" sldId="277"/>
            <ac:picMk id="9" creationId="{9A38AA56-1AE9-D478-CACB-FE9D00982D4F}"/>
          </ac:picMkLst>
        </pc:picChg>
      </pc:sldChg>
    </pc:docChg>
  </pc:docChgLst>
  <pc:docChgLst>
    <pc:chgData name="minseo kim" userId="41cc4bd8aacd24d9" providerId="LiveId" clId="{2FD5FE02-BF7C-4C66-AF8D-B63D5DB0C31B}"/>
    <pc:docChg chg="undo custSel addSld delSld modSld sldOrd">
      <pc:chgData name="minseo kim" userId="41cc4bd8aacd24d9" providerId="LiveId" clId="{2FD5FE02-BF7C-4C66-AF8D-B63D5DB0C31B}" dt="2023-11-21T04:45:07.220" v="2038" actId="1035"/>
      <pc:docMkLst>
        <pc:docMk/>
      </pc:docMkLst>
      <pc:sldChg chg="modSp mod">
        <pc:chgData name="minseo kim" userId="41cc4bd8aacd24d9" providerId="LiveId" clId="{2FD5FE02-BF7C-4C66-AF8D-B63D5DB0C31B}" dt="2023-11-21T04:19:53.817" v="1718" actId="20577"/>
        <pc:sldMkLst>
          <pc:docMk/>
          <pc:sldMk cId="768802593" sldId="256"/>
        </pc:sldMkLst>
        <pc:spChg chg="mod">
          <ac:chgData name="minseo kim" userId="41cc4bd8aacd24d9" providerId="LiveId" clId="{2FD5FE02-BF7C-4C66-AF8D-B63D5DB0C31B}" dt="2023-11-21T04:19:53.817" v="1718" actId="20577"/>
          <ac:spMkLst>
            <pc:docMk/>
            <pc:sldMk cId="768802593" sldId="256"/>
            <ac:spMk id="2" creationId="{FFF6F54C-1DB2-3005-DECD-A465F42E46C0}"/>
          </ac:spMkLst>
        </pc:spChg>
      </pc:sldChg>
      <pc:sldChg chg="modSp mod">
        <pc:chgData name="minseo kim" userId="41cc4bd8aacd24d9" providerId="LiveId" clId="{2FD5FE02-BF7C-4C66-AF8D-B63D5DB0C31B}" dt="2023-11-21T04:45:07.220" v="2038" actId="1035"/>
        <pc:sldMkLst>
          <pc:docMk/>
          <pc:sldMk cId="3321484663" sldId="265"/>
        </pc:sldMkLst>
        <pc:spChg chg="mod">
          <ac:chgData name="minseo kim" userId="41cc4bd8aacd24d9" providerId="LiveId" clId="{2FD5FE02-BF7C-4C66-AF8D-B63D5DB0C31B}" dt="2023-11-21T04:45:07.220" v="2038" actId="1035"/>
          <ac:spMkLst>
            <pc:docMk/>
            <pc:sldMk cId="3321484663" sldId="265"/>
            <ac:spMk id="3" creationId="{71E157EB-EE38-0B8B-A651-2EDA8417AFD2}"/>
          </ac:spMkLst>
        </pc:spChg>
      </pc:sldChg>
      <pc:sldChg chg="del">
        <pc:chgData name="minseo kim" userId="41cc4bd8aacd24d9" providerId="LiveId" clId="{2FD5FE02-BF7C-4C66-AF8D-B63D5DB0C31B}" dt="2023-11-19T15:28:39.013" v="1" actId="47"/>
        <pc:sldMkLst>
          <pc:docMk/>
          <pc:sldMk cId="4134657812" sldId="270"/>
        </pc:sldMkLst>
      </pc:sldChg>
      <pc:sldChg chg="del">
        <pc:chgData name="minseo kim" userId="41cc4bd8aacd24d9" providerId="LiveId" clId="{2FD5FE02-BF7C-4C66-AF8D-B63D5DB0C31B}" dt="2023-11-19T15:28:37.510" v="0" actId="47"/>
        <pc:sldMkLst>
          <pc:docMk/>
          <pc:sldMk cId="908992580" sldId="274"/>
        </pc:sldMkLst>
      </pc:sldChg>
      <pc:sldChg chg="del">
        <pc:chgData name="minseo kim" userId="41cc4bd8aacd24d9" providerId="LiveId" clId="{2FD5FE02-BF7C-4C66-AF8D-B63D5DB0C31B}" dt="2023-11-19T15:29:28.312" v="64" actId="47"/>
        <pc:sldMkLst>
          <pc:docMk/>
          <pc:sldMk cId="230592839" sldId="275"/>
        </pc:sldMkLst>
      </pc:sldChg>
      <pc:sldChg chg="del">
        <pc:chgData name="minseo kim" userId="41cc4bd8aacd24d9" providerId="LiveId" clId="{2FD5FE02-BF7C-4C66-AF8D-B63D5DB0C31B}" dt="2023-11-19T15:29:30.149" v="65" actId="47"/>
        <pc:sldMkLst>
          <pc:docMk/>
          <pc:sldMk cId="171278896" sldId="276"/>
        </pc:sldMkLst>
      </pc:sldChg>
      <pc:sldChg chg="addSp delSp modSp mod">
        <pc:chgData name="minseo kim" userId="41cc4bd8aacd24d9" providerId="LiveId" clId="{2FD5FE02-BF7C-4C66-AF8D-B63D5DB0C31B}" dt="2023-11-20T04:06:00.422" v="720" actId="1076"/>
        <pc:sldMkLst>
          <pc:docMk/>
          <pc:sldMk cId="3867450224" sldId="277"/>
        </pc:sldMkLst>
        <pc:spChg chg="del mod">
          <ac:chgData name="minseo kim" userId="41cc4bd8aacd24d9" providerId="LiveId" clId="{2FD5FE02-BF7C-4C66-AF8D-B63D5DB0C31B}" dt="2023-11-19T15:28:46.875" v="4" actId="478"/>
          <ac:spMkLst>
            <pc:docMk/>
            <pc:sldMk cId="3867450224" sldId="277"/>
            <ac:spMk id="2" creationId="{32391F0E-5789-0B3C-E03F-C3804B629883}"/>
          </ac:spMkLst>
        </pc:spChg>
        <pc:spChg chg="mod">
          <ac:chgData name="minseo kim" userId="41cc4bd8aacd24d9" providerId="LiveId" clId="{2FD5FE02-BF7C-4C66-AF8D-B63D5DB0C31B}" dt="2023-11-19T15:29:10.023" v="45" actId="1036"/>
          <ac:spMkLst>
            <pc:docMk/>
            <pc:sldMk cId="3867450224" sldId="277"/>
            <ac:spMk id="3" creationId="{5FCD58E0-10DC-19AE-8BE4-121A0BB08917}"/>
          </ac:spMkLst>
        </pc:spChg>
        <pc:spChg chg="del">
          <ac:chgData name="minseo kim" userId="41cc4bd8aacd24d9" providerId="LiveId" clId="{2FD5FE02-BF7C-4C66-AF8D-B63D5DB0C31B}" dt="2023-11-19T15:28:48.642" v="5" actId="478"/>
          <ac:spMkLst>
            <pc:docMk/>
            <pc:sldMk cId="3867450224" sldId="277"/>
            <ac:spMk id="4" creationId="{226C8080-8CFB-910E-BA25-0C8C50ABBF4B}"/>
          </ac:spMkLst>
        </pc:spChg>
        <pc:picChg chg="add mod">
          <ac:chgData name="minseo kim" userId="41cc4bd8aacd24d9" providerId="LiveId" clId="{2FD5FE02-BF7C-4C66-AF8D-B63D5DB0C31B}" dt="2023-11-20T04:06:00.422" v="720" actId="1076"/>
          <ac:picMkLst>
            <pc:docMk/>
            <pc:sldMk cId="3867450224" sldId="277"/>
            <ac:picMk id="4" creationId="{AF74E18E-56D7-D8FD-1C4F-91B6B0C22FB7}"/>
          </ac:picMkLst>
        </pc:picChg>
        <pc:picChg chg="del">
          <ac:chgData name="minseo kim" userId="41cc4bd8aacd24d9" providerId="LiveId" clId="{2FD5FE02-BF7C-4C66-AF8D-B63D5DB0C31B}" dt="2023-11-19T15:28:42.170" v="2" actId="478"/>
          <ac:picMkLst>
            <pc:docMk/>
            <pc:sldMk cId="3867450224" sldId="277"/>
            <ac:picMk id="6" creationId="{45C82C0C-1535-BAE0-5DF6-56106835C801}"/>
          </ac:picMkLst>
        </pc:picChg>
        <pc:picChg chg="add del mod">
          <ac:chgData name="minseo kim" userId="41cc4bd8aacd24d9" providerId="LiveId" clId="{2FD5FE02-BF7C-4C66-AF8D-B63D5DB0C31B}" dt="2023-11-20T04:05:25.505" v="715" actId="478"/>
          <ac:picMkLst>
            <pc:docMk/>
            <pc:sldMk cId="3867450224" sldId="277"/>
            <ac:picMk id="7" creationId="{B79C2228-62FA-A0BE-4A71-F941CD8BB9B1}"/>
          </ac:picMkLst>
        </pc:picChg>
      </pc:sldChg>
      <pc:sldChg chg="addSp delSp modSp add mod ord">
        <pc:chgData name="minseo kim" userId="41cc4bd8aacd24d9" providerId="LiveId" clId="{2FD5FE02-BF7C-4C66-AF8D-B63D5DB0C31B}" dt="2023-11-21T03:48:25.629" v="1645" actId="120"/>
        <pc:sldMkLst>
          <pc:docMk/>
          <pc:sldMk cId="363036527" sldId="278"/>
        </pc:sldMkLst>
        <pc:spChg chg="mod">
          <ac:chgData name="minseo kim" userId="41cc4bd8aacd24d9" providerId="LiveId" clId="{2FD5FE02-BF7C-4C66-AF8D-B63D5DB0C31B}" dt="2023-11-19T15:38:53.554" v="312" actId="20577"/>
          <ac:spMkLst>
            <pc:docMk/>
            <pc:sldMk cId="363036527" sldId="278"/>
            <ac:spMk id="3" creationId="{5FCD58E0-10DC-19AE-8BE4-121A0BB08917}"/>
          </ac:spMkLst>
        </pc:spChg>
        <pc:spChg chg="add del mod">
          <ac:chgData name="minseo kim" userId="41cc4bd8aacd24d9" providerId="LiveId" clId="{2FD5FE02-BF7C-4C66-AF8D-B63D5DB0C31B}" dt="2023-11-19T15:47:54.970" v="490" actId="478"/>
          <ac:spMkLst>
            <pc:docMk/>
            <pc:sldMk cId="363036527" sldId="278"/>
            <ac:spMk id="5" creationId="{76E9A1CD-ABB0-E32D-8304-80AD5875D444}"/>
          </ac:spMkLst>
        </pc:spChg>
        <pc:spChg chg="add del mod">
          <ac:chgData name="minseo kim" userId="41cc4bd8aacd24d9" providerId="LiveId" clId="{2FD5FE02-BF7C-4C66-AF8D-B63D5DB0C31B}" dt="2023-11-19T15:47:54.970" v="490" actId="478"/>
          <ac:spMkLst>
            <pc:docMk/>
            <pc:sldMk cId="363036527" sldId="278"/>
            <ac:spMk id="6" creationId="{4B3ADA80-E4C4-32A2-4DE5-D8F7F829318A}"/>
          </ac:spMkLst>
        </pc:spChg>
        <pc:spChg chg="add del mod">
          <ac:chgData name="minseo kim" userId="41cc4bd8aacd24d9" providerId="LiveId" clId="{2FD5FE02-BF7C-4C66-AF8D-B63D5DB0C31B}" dt="2023-11-19T15:47:54.970" v="490" actId="478"/>
          <ac:spMkLst>
            <pc:docMk/>
            <pc:sldMk cId="363036527" sldId="278"/>
            <ac:spMk id="8" creationId="{4566EBE2-C763-6C9F-1202-130F0B28D414}"/>
          </ac:spMkLst>
        </pc:spChg>
        <pc:spChg chg="add del mod">
          <ac:chgData name="minseo kim" userId="41cc4bd8aacd24d9" providerId="LiveId" clId="{2FD5FE02-BF7C-4C66-AF8D-B63D5DB0C31B}" dt="2023-11-19T15:47:54.970" v="490" actId="478"/>
          <ac:spMkLst>
            <pc:docMk/>
            <pc:sldMk cId="363036527" sldId="278"/>
            <ac:spMk id="22" creationId="{8E2F7C8B-038B-77C3-F9DA-F7088C27ADAA}"/>
          </ac:spMkLst>
        </pc:spChg>
        <pc:spChg chg="add del mod">
          <ac:chgData name="minseo kim" userId="41cc4bd8aacd24d9" providerId="LiveId" clId="{2FD5FE02-BF7C-4C66-AF8D-B63D5DB0C31B}" dt="2023-11-19T15:47:57.788" v="491" actId="478"/>
          <ac:spMkLst>
            <pc:docMk/>
            <pc:sldMk cId="363036527" sldId="278"/>
            <ac:spMk id="23" creationId="{9A726247-71A7-E029-1123-029C2CDCA89B}"/>
          </ac:spMkLst>
        </pc:spChg>
        <pc:spChg chg="add del mod">
          <ac:chgData name="minseo kim" userId="41cc4bd8aacd24d9" providerId="LiveId" clId="{2FD5FE02-BF7C-4C66-AF8D-B63D5DB0C31B}" dt="2023-11-19T15:47:54.970" v="490" actId="478"/>
          <ac:spMkLst>
            <pc:docMk/>
            <pc:sldMk cId="363036527" sldId="278"/>
            <ac:spMk id="27" creationId="{659F6CC6-7263-FB94-7E32-D0F68DA8DBF3}"/>
          </ac:spMkLst>
        </pc:spChg>
        <pc:spChg chg="add del mod">
          <ac:chgData name="minseo kim" userId="41cc4bd8aacd24d9" providerId="LiveId" clId="{2FD5FE02-BF7C-4C66-AF8D-B63D5DB0C31B}" dt="2023-11-19T15:47:54.970" v="490" actId="478"/>
          <ac:spMkLst>
            <pc:docMk/>
            <pc:sldMk cId="363036527" sldId="278"/>
            <ac:spMk id="33" creationId="{3EF56F82-0EE8-44BB-60CE-2FE52DC47322}"/>
          </ac:spMkLst>
        </pc:spChg>
        <pc:spChg chg="add del mod">
          <ac:chgData name="minseo kim" userId="41cc4bd8aacd24d9" providerId="LiveId" clId="{2FD5FE02-BF7C-4C66-AF8D-B63D5DB0C31B}" dt="2023-11-19T15:47:54.970" v="490" actId="478"/>
          <ac:spMkLst>
            <pc:docMk/>
            <pc:sldMk cId="363036527" sldId="278"/>
            <ac:spMk id="34" creationId="{83AF79A8-1A0F-6461-6994-F4472B4B37B6}"/>
          </ac:spMkLst>
        </pc:spChg>
        <pc:spChg chg="add del mod">
          <ac:chgData name="minseo kim" userId="41cc4bd8aacd24d9" providerId="LiveId" clId="{2FD5FE02-BF7C-4C66-AF8D-B63D5DB0C31B}" dt="2023-11-19T15:38:25.389" v="295" actId="478"/>
          <ac:spMkLst>
            <pc:docMk/>
            <pc:sldMk cId="363036527" sldId="278"/>
            <ac:spMk id="35" creationId="{466EFACA-120E-BC23-9CA9-57EAA5558071}"/>
          </ac:spMkLst>
        </pc:spChg>
        <pc:spChg chg="add mod">
          <ac:chgData name="minseo kim" userId="41cc4bd8aacd24d9" providerId="LiveId" clId="{2FD5FE02-BF7C-4C66-AF8D-B63D5DB0C31B}" dt="2023-11-19T15:39:01.603" v="314" actId="571"/>
          <ac:spMkLst>
            <pc:docMk/>
            <pc:sldMk cId="363036527" sldId="278"/>
            <ac:spMk id="36" creationId="{D197A383-FF75-3EFC-56F3-A5B1E68F9945}"/>
          </ac:spMkLst>
        </pc:spChg>
        <pc:spChg chg="add mod">
          <ac:chgData name="minseo kim" userId="41cc4bd8aacd24d9" providerId="LiveId" clId="{2FD5FE02-BF7C-4C66-AF8D-B63D5DB0C31B}" dt="2023-11-19T15:39:01.603" v="314" actId="571"/>
          <ac:spMkLst>
            <pc:docMk/>
            <pc:sldMk cId="363036527" sldId="278"/>
            <ac:spMk id="37" creationId="{732753E1-0405-BBB5-F3F4-538CF39D3136}"/>
          </ac:spMkLst>
        </pc:spChg>
        <pc:spChg chg="add del mod">
          <ac:chgData name="minseo kim" userId="41cc4bd8aacd24d9" providerId="LiveId" clId="{2FD5FE02-BF7C-4C66-AF8D-B63D5DB0C31B}" dt="2023-11-19T15:47:54.970" v="490" actId="478"/>
          <ac:spMkLst>
            <pc:docMk/>
            <pc:sldMk cId="363036527" sldId="278"/>
            <ac:spMk id="38" creationId="{9FDA26D5-CE11-4027-47CF-04D6BCD813CD}"/>
          </ac:spMkLst>
        </pc:spChg>
        <pc:spChg chg="add del mod">
          <ac:chgData name="minseo kim" userId="41cc4bd8aacd24d9" providerId="LiveId" clId="{2FD5FE02-BF7C-4C66-AF8D-B63D5DB0C31B}" dt="2023-11-19T15:47:54.970" v="490" actId="478"/>
          <ac:spMkLst>
            <pc:docMk/>
            <pc:sldMk cId="363036527" sldId="278"/>
            <ac:spMk id="39" creationId="{958EFD9D-0F8A-E69E-B32C-4CF3ABE8EC73}"/>
          </ac:spMkLst>
        </pc:spChg>
        <pc:spChg chg="add del mod">
          <ac:chgData name="minseo kim" userId="41cc4bd8aacd24d9" providerId="LiveId" clId="{2FD5FE02-BF7C-4C66-AF8D-B63D5DB0C31B}" dt="2023-11-19T15:47:54.970" v="490" actId="478"/>
          <ac:spMkLst>
            <pc:docMk/>
            <pc:sldMk cId="363036527" sldId="278"/>
            <ac:spMk id="42" creationId="{4A172036-EDCA-0CFF-6800-5989BB4130DC}"/>
          </ac:spMkLst>
        </pc:spChg>
        <pc:spChg chg="add del mod">
          <ac:chgData name="minseo kim" userId="41cc4bd8aacd24d9" providerId="LiveId" clId="{2FD5FE02-BF7C-4C66-AF8D-B63D5DB0C31B}" dt="2023-11-19T15:47:54.970" v="490" actId="478"/>
          <ac:spMkLst>
            <pc:docMk/>
            <pc:sldMk cId="363036527" sldId="278"/>
            <ac:spMk id="53" creationId="{26D447B0-94E5-06B7-460F-6E08C7076B8A}"/>
          </ac:spMkLst>
        </pc:spChg>
        <pc:spChg chg="add mod">
          <ac:chgData name="minseo kim" userId="41cc4bd8aacd24d9" providerId="LiveId" clId="{2FD5FE02-BF7C-4C66-AF8D-B63D5DB0C31B}" dt="2023-11-21T03:48:25.629" v="1645" actId="120"/>
          <ac:spMkLst>
            <pc:docMk/>
            <pc:sldMk cId="363036527" sldId="278"/>
            <ac:spMk id="54" creationId="{5BC26723-F202-31B1-39F6-775A51C4A426}"/>
          </ac:spMkLst>
        </pc:spChg>
        <pc:picChg chg="add del mod">
          <ac:chgData name="minseo kim" userId="41cc4bd8aacd24d9" providerId="LiveId" clId="{2FD5FE02-BF7C-4C66-AF8D-B63D5DB0C31B}" dt="2023-11-19T15:30:00.936" v="70"/>
          <ac:picMkLst>
            <pc:docMk/>
            <pc:sldMk cId="363036527" sldId="278"/>
            <ac:picMk id="2" creationId="{1DC8D7CE-81EA-13D0-CECA-F257440FE118}"/>
          </ac:picMkLst>
        </pc:picChg>
        <pc:picChg chg="add del mod">
          <ac:chgData name="minseo kim" userId="41cc4bd8aacd24d9" providerId="LiveId" clId="{2FD5FE02-BF7C-4C66-AF8D-B63D5DB0C31B}" dt="2023-11-19T15:30:22.941" v="75"/>
          <ac:picMkLst>
            <pc:docMk/>
            <pc:sldMk cId="363036527" sldId="278"/>
            <ac:picMk id="4" creationId="{614CD566-4E49-E0FC-599C-D62567A6060F}"/>
          </ac:picMkLst>
        </pc:picChg>
        <pc:picChg chg="del mod">
          <ac:chgData name="minseo kim" userId="41cc4bd8aacd24d9" providerId="LiveId" clId="{2FD5FE02-BF7C-4C66-AF8D-B63D5DB0C31B}" dt="2023-11-19T15:30:24.164" v="76" actId="478"/>
          <ac:picMkLst>
            <pc:docMk/>
            <pc:sldMk cId="363036527" sldId="278"/>
            <ac:picMk id="7" creationId="{B79C2228-62FA-A0BE-4A71-F941CD8BB9B1}"/>
          </ac:picMkLst>
        </pc:picChg>
        <pc:cxnChg chg="add del mod">
          <ac:chgData name="minseo kim" userId="41cc4bd8aacd24d9" providerId="LiveId" clId="{2FD5FE02-BF7C-4C66-AF8D-B63D5DB0C31B}" dt="2023-11-19T15:47:54.970" v="490" actId="478"/>
          <ac:cxnSpMkLst>
            <pc:docMk/>
            <pc:sldMk cId="363036527" sldId="278"/>
            <ac:cxnSpMk id="10" creationId="{BB56A5F2-F80B-BECD-7AEC-3245177E0212}"/>
          </ac:cxnSpMkLst>
        </pc:cxnChg>
        <pc:cxnChg chg="add del mod">
          <ac:chgData name="minseo kim" userId="41cc4bd8aacd24d9" providerId="LiveId" clId="{2FD5FE02-BF7C-4C66-AF8D-B63D5DB0C31B}" dt="2023-11-19T15:47:54.970" v="490" actId="478"/>
          <ac:cxnSpMkLst>
            <pc:docMk/>
            <pc:sldMk cId="363036527" sldId="278"/>
            <ac:cxnSpMk id="14" creationId="{DEFA3712-E008-ECE7-03BD-37325B066699}"/>
          </ac:cxnSpMkLst>
        </pc:cxnChg>
        <pc:cxnChg chg="add del mod">
          <ac:chgData name="minseo kim" userId="41cc4bd8aacd24d9" providerId="LiveId" clId="{2FD5FE02-BF7C-4C66-AF8D-B63D5DB0C31B}" dt="2023-11-19T15:47:57.788" v="491" actId="478"/>
          <ac:cxnSpMkLst>
            <pc:docMk/>
            <pc:sldMk cId="363036527" sldId="278"/>
            <ac:cxnSpMk id="17" creationId="{D2BAE9B4-9973-4BCF-A9F8-11FD58135167}"/>
          </ac:cxnSpMkLst>
        </pc:cxnChg>
        <pc:cxnChg chg="add del mod ord">
          <ac:chgData name="minseo kim" userId="41cc4bd8aacd24d9" providerId="LiveId" clId="{2FD5FE02-BF7C-4C66-AF8D-B63D5DB0C31B}" dt="2023-11-19T15:47:57.788" v="491" actId="478"/>
          <ac:cxnSpMkLst>
            <pc:docMk/>
            <pc:sldMk cId="363036527" sldId="278"/>
            <ac:cxnSpMk id="20" creationId="{D235076D-D358-EB88-0BA5-DE6A9CAE380E}"/>
          </ac:cxnSpMkLst>
        </pc:cxnChg>
        <pc:cxnChg chg="add del mod">
          <ac:chgData name="minseo kim" userId="41cc4bd8aacd24d9" providerId="LiveId" clId="{2FD5FE02-BF7C-4C66-AF8D-B63D5DB0C31B}" dt="2023-11-19T15:47:54.970" v="490" actId="478"/>
          <ac:cxnSpMkLst>
            <pc:docMk/>
            <pc:sldMk cId="363036527" sldId="278"/>
            <ac:cxnSpMk id="25" creationId="{3366EFC9-E794-C213-8A6A-00A891AAB71B}"/>
          </ac:cxnSpMkLst>
        </pc:cxnChg>
        <pc:cxnChg chg="add del mod">
          <ac:chgData name="minseo kim" userId="41cc4bd8aacd24d9" providerId="LiveId" clId="{2FD5FE02-BF7C-4C66-AF8D-B63D5DB0C31B}" dt="2023-11-19T15:47:54.970" v="490" actId="478"/>
          <ac:cxnSpMkLst>
            <pc:docMk/>
            <pc:sldMk cId="363036527" sldId="278"/>
            <ac:cxnSpMk id="28" creationId="{7B04E7C7-32C6-24BB-2045-50434911AA11}"/>
          </ac:cxnSpMkLst>
        </pc:cxnChg>
        <pc:cxnChg chg="add del mod">
          <ac:chgData name="minseo kim" userId="41cc4bd8aacd24d9" providerId="LiveId" clId="{2FD5FE02-BF7C-4C66-AF8D-B63D5DB0C31B}" dt="2023-11-19T15:47:54.970" v="490" actId="478"/>
          <ac:cxnSpMkLst>
            <pc:docMk/>
            <pc:sldMk cId="363036527" sldId="278"/>
            <ac:cxnSpMk id="29" creationId="{B200FCC8-057E-3E1F-3E74-06D6C8B1BCD3}"/>
          </ac:cxnSpMkLst>
        </pc:cxnChg>
        <pc:cxnChg chg="add del mod">
          <ac:chgData name="minseo kim" userId="41cc4bd8aacd24d9" providerId="LiveId" clId="{2FD5FE02-BF7C-4C66-AF8D-B63D5DB0C31B}" dt="2023-11-19T15:47:57.788" v="491" actId="478"/>
          <ac:cxnSpMkLst>
            <pc:docMk/>
            <pc:sldMk cId="363036527" sldId="278"/>
            <ac:cxnSpMk id="31" creationId="{86361A15-E029-4867-DEB3-F77C93C37A38}"/>
          </ac:cxnSpMkLst>
        </pc:cxnChg>
        <pc:cxnChg chg="add del mod">
          <ac:chgData name="minseo kim" userId="41cc4bd8aacd24d9" providerId="LiveId" clId="{2FD5FE02-BF7C-4C66-AF8D-B63D5DB0C31B}" dt="2023-11-19T15:47:54.970" v="490" actId="478"/>
          <ac:cxnSpMkLst>
            <pc:docMk/>
            <pc:sldMk cId="363036527" sldId="278"/>
            <ac:cxnSpMk id="41" creationId="{B6755F75-7467-DE2F-4767-36E6B1686C46}"/>
          </ac:cxnSpMkLst>
        </pc:cxnChg>
        <pc:cxnChg chg="add del mod">
          <ac:chgData name="minseo kim" userId="41cc4bd8aacd24d9" providerId="LiveId" clId="{2FD5FE02-BF7C-4C66-AF8D-B63D5DB0C31B}" dt="2023-11-19T15:47:54.970" v="490" actId="478"/>
          <ac:cxnSpMkLst>
            <pc:docMk/>
            <pc:sldMk cId="363036527" sldId="278"/>
            <ac:cxnSpMk id="43" creationId="{51A019F1-D68E-62AE-356E-8632F75A33A6}"/>
          </ac:cxnSpMkLst>
        </pc:cxnChg>
        <pc:cxnChg chg="add del mod">
          <ac:chgData name="minseo kim" userId="41cc4bd8aacd24d9" providerId="LiveId" clId="{2FD5FE02-BF7C-4C66-AF8D-B63D5DB0C31B}" dt="2023-11-19T15:47:54.970" v="490" actId="478"/>
          <ac:cxnSpMkLst>
            <pc:docMk/>
            <pc:sldMk cId="363036527" sldId="278"/>
            <ac:cxnSpMk id="46" creationId="{5DC0D5EB-BF1F-BEDE-D023-CFEF8A71A60E}"/>
          </ac:cxnSpMkLst>
        </pc:cxnChg>
        <pc:cxnChg chg="add del">
          <ac:chgData name="minseo kim" userId="41cc4bd8aacd24d9" providerId="LiveId" clId="{2FD5FE02-BF7C-4C66-AF8D-B63D5DB0C31B}" dt="2023-11-19T15:42:26.593" v="382" actId="478"/>
          <ac:cxnSpMkLst>
            <pc:docMk/>
            <pc:sldMk cId="363036527" sldId="278"/>
            <ac:cxnSpMk id="49" creationId="{512064F5-179C-565C-1D13-CFC87746CF54}"/>
          </ac:cxnSpMkLst>
        </pc:cxnChg>
        <pc:cxnChg chg="add del mod">
          <ac:chgData name="minseo kim" userId="41cc4bd8aacd24d9" providerId="LiveId" clId="{2FD5FE02-BF7C-4C66-AF8D-B63D5DB0C31B}" dt="2023-11-19T15:42:57.910" v="387" actId="478"/>
          <ac:cxnSpMkLst>
            <pc:docMk/>
            <pc:sldMk cId="363036527" sldId="278"/>
            <ac:cxnSpMk id="51" creationId="{80D91DCF-2C45-7703-DD4F-5A499DC73DFD}"/>
          </ac:cxnSpMkLst>
        </pc:cxnChg>
        <pc:cxnChg chg="add del mod">
          <ac:chgData name="minseo kim" userId="41cc4bd8aacd24d9" providerId="LiveId" clId="{2FD5FE02-BF7C-4C66-AF8D-B63D5DB0C31B}" dt="2023-11-19T15:42:56.127" v="386" actId="478"/>
          <ac:cxnSpMkLst>
            <pc:docMk/>
            <pc:sldMk cId="363036527" sldId="278"/>
            <ac:cxnSpMk id="52" creationId="{2534014F-7BEE-9149-5267-E28C1731B190}"/>
          </ac:cxnSpMkLst>
        </pc:cxnChg>
      </pc:sldChg>
      <pc:sldChg chg="addSp delSp modSp add mod">
        <pc:chgData name="minseo kim" userId="41cc4bd8aacd24d9" providerId="LiveId" clId="{2FD5FE02-BF7C-4C66-AF8D-B63D5DB0C31B}" dt="2023-11-21T04:29:21.841" v="1872" actId="14100"/>
        <pc:sldMkLst>
          <pc:docMk/>
          <pc:sldMk cId="684691956" sldId="279"/>
        </pc:sldMkLst>
        <pc:spChg chg="add mod">
          <ac:chgData name="minseo kim" userId="41cc4bd8aacd24d9" providerId="LiveId" clId="{2FD5FE02-BF7C-4C66-AF8D-B63D5DB0C31B}" dt="2023-11-19T15:46:47.842" v="485" actId="2085"/>
          <ac:spMkLst>
            <pc:docMk/>
            <pc:sldMk cId="684691956" sldId="279"/>
            <ac:spMk id="11" creationId="{845EB5E0-22D0-0E43-7ADE-3D27D2F59FCF}"/>
          </ac:spMkLst>
        </pc:spChg>
        <pc:spChg chg="mod">
          <ac:chgData name="minseo kim" userId="41cc4bd8aacd24d9" providerId="LiveId" clId="{2FD5FE02-BF7C-4C66-AF8D-B63D5DB0C31B}" dt="2023-11-19T15:47:21.544" v="487" actId="1582"/>
          <ac:spMkLst>
            <pc:docMk/>
            <pc:sldMk cId="684691956" sldId="279"/>
            <ac:spMk id="22" creationId="{8E2F7C8B-038B-77C3-F9DA-F7088C27ADAA}"/>
          </ac:spMkLst>
        </pc:spChg>
        <pc:spChg chg="mod">
          <ac:chgData name="minseo kim" userId="41cc4bd8aacd24d9" providerId="LiveId" clId="{2FD5FE02-BF7C-4C66-AF8D-B63D5DB0C31B}" dt="2023-11-19T15:46:47.842" v="485" actId="2085"/>
          <ac:spMkLst>
            <pc:docMk/>
            <pc:sldMk cId="684691956" sldId="279"/>
            <ac:spMk id="23" creationId="{9A726247-71A7-E029-1123-029C2CDCA89B}"/>
          </ac:spMkLst>
        </pc:spChg>
        <pc:spChg chg="mod">
          <ac:chgData name="minseo kim" userId="41cc4bd8aacd24d9" providerId="LiveId" clId="{2FD5FE02-BF7C-4C66-AF8D-B63D5DB0C31B}" dt="2023-11-19T15:46:31.228" v="484" actId="1582"/>
          <ac:spMkLst>
            <pc:docMk/>
            <pc:sldMk cId="684691956" sldId="279"/>
            <ac:spMk id="27" creationId="{659F6CC6-7263-FB94-7E32-D0F68DA8DBF3}"/>
          </ac:spMkLst>
        </pc:spChg>
        <pc:spChg chg="mod">
          <ac:chgData name="minseo kim" userId="41cc4bd8aacd24d9" providerId="LiveId" clId="{2FD5FE02-BF7C-4C66-AF8D-B63D5DB0C31B}" dt="2023-11-19T15:47:21.544" v="487" actId="1582"/>
          <ac:spMkLst>
            <pc:docMk/>
            <pc:sldMk cId="684691956" sldId="279"/>
            <ac:spMk id="33" creationId="{3EF56F82-0EE8-44BB-60CE-2FE52DC47322}"/>
          </ac:spMkLst>
        </pc:spChg>
        <pc:spChg chg="mod">
          <ac:chgData name="minseo kim" userId="41cc4bd8aacd24d9" providerId="LiveId" clId="{2FD5FE02-BF7C-4C66-AF8D-B63D5DB0C31B}" dt="2023-11-19T15:46:47.842" v="485" actId="2085"/>
          <ac:spMkLst>
            <pc:docMk/>
            <pc:sldMk cId="684691956" sldId="279"/>
            <ac:spMk id="34" creationId="{83AF79A8-1A0F-6461-6994-F4472B4B37B6}"/>
          </ac:spMkLst>
        </pc:spChg>
        <pc:spChg chg="mod">
          <ac:chgData name="minseo kim" userId="41cc4bd8aacd24d9" providerId="LiveId" clId="{2FD5FE02-BF7C-4C66-AF8D-B63D5DB0C31B}" dt="2023-11-19T15:45:46.927" v="479" actId="1076"/>
          <ac:spMkLst>
            <pc:docMk/>
            <pc:sldMk cId="684691956" sldId="279"/>
            <ac:spMk id="42" creationId="{4A172036-EDCA-0CFF-6800-5989BB4130DC}"/>
          </ac:spMkLst>
        </pc:spChg>
        <pc:cxnChg chg="add mod">
          <ac:chgData name="minseo kim" userId="41cc4bd8aacd24d9" providerId="LiveId" clId="{2FD5FE02-BF7C-4C66-AF8D-B63D5DB0C31B}" dt="2023-11-21T04:29:21.841" v="1872" actId="14100"/>
          <ac:cxnSpMkLst>
            <pc:docMk/>
            <pc:sldMk cId="684691956" sldId="279"/>
            <ac:cxnSpMk id="2" creationId="{88B226B9-AF35-4AC4-5877-10B528D3E4A9}"/>
          </ac:cxnSpMkLst>
        </pc:cxnChg>
        <pc:cxnChg chg="add mod">
          <ac:chgData name="minseo kim" userId="41cc4bd8aacd24d9" providerId="LiveId" clId="{2FD5FE02-BF7C-4C66-AF8D-B63D5DB0C31B}" dt="2023-11-19T15:46:31.228" v="484" actId="1582"/>
          <ac:cxnSpMkLst>
            <pc:docMk/>
            <pc:sldMk cId="684691956" sldId="279"/>
            <ac:cxnSpMk id="9" creationId="{C84BCABE-F31E-F849-75C9-1B975F4C0A70}"/>
          </ac:cxnSpMkLst>
        </pc:cxnChg>
        <pc:cxnChg chg="mod">
          <ac:chgData name="minseo kim" userId="41cc4bd8aacd24d9" providerId="LiveId" clId="{2FD5FE02-BF7C-4C66-AF8D-B63D5DB0C31B}" dt="2023-11-19T15:47:04.796" v="486" actId="1582"/>
          <ac:cxnSpMkLst>
            <pc:docMk/>
            <pc:sldMk cId="684691956" sldId="279"/>
            <ac:cxnSpMk id="10" creationId="{BB56A5F2-F80B-BECD-7AEC-3245177E0212}"/>
          </ac:cxnSpMkLst>
        </pc:cxnChg>
        <pc:cxnChg chg="mod">
          <ac:chgData name="minseo kim" userId="41cc4bd8aacd24d9" providerId="LiveId" clId="{2FD5FE02-BF7C-4C66-AF8D-B63D5DB0C31B}" dt="2023-11-19T15:47:04.796" v="486" actId="1582"/>
          <ac:cxnSpMkLst>
            <pc:docMk/>
            <pc:sldMk cId="684691956" sldId="279"/>
            <ac:cxnSpMk id="14" creationId="{DEFA3712-E008-ECE7-03BD-37325B066699}"/>
          </ac:cxnSpMkLst>
        </pc:cxnChg>
        <pc:cxnChg chg="mod">
          <ac:chgData name="minseo kim" userId="41cc4bd8aacd24d9" providerId="LiveId" clId="{2FD5FE02-BF7C-4C66-AF8D-B63D5DB0C31B}" dt="2023-11-19T15:46:31.228" v="484" actId="1582"/>
          <ac:cxnSpMkLst>
            <pc:docMk/>
            <pc:sldMk cId="684691956" sldId="279"/>
            <ac:cxnSpMk id="17" creationId="{D2BAE9B4-9973-4BCF-A9F8-11FD58135167}"/>
          </ac:cxnSpMkLst>
        </pc:cxnChg>
        <pc:cxnChg chg="mod">
          <ac:chgData name="minseo kim" userId="41cc4bd8aacd24d9" providerId="LiveId" clId="{2FD5FE02-BF7C-4C66-AF8D-B63D5DB0C31B}" dt="2023-11-19T15:46:31.228" v="484" actId="1582"/>
          <ac:cxnSpMkLst>
            <pc:docMk/>
            <pc:sldMk cId="684691956" sldId="279"/>
            <ac:cxnSpMk id="20" creationId="{D235076D-D358-EB88-0BA5-DE6A9CAE380E}"/>
          </ac:cxnSpMkLst>
        </pc:cxnChg>
        <pc:cxnChg chg="mod">
          <ac:chgData name="minseo kim" userId="41cc4bd8aacd24d9" providerId="LiveId" clId="{2FD5FE02-BF7C-4C66-AF8D-B63D5DB0C31B}" dt="2023-11-19T15:46:31.228" v="484" actId="1582"/>
          <ac:cxnSpMkLst>
            <pc:docMk/>
            <pc:sldMk cId="684691956" sldId="279"/>
            <ac:cxnSpMk id="25" creationId="{3366EFC9-E794-C213-8A6A-00A891AAB71B}"/>
          </ac:cxnSpMkLst>
        </pc:cxnChg>
        <pc:cxnChg chg="mod">
          <ac:chgData name="minseo kim" userId="41cc4bd8aacd24d9" providerId="LiveId" clId="{2FD5FE02-BF7C-4C66-AF8D-B63D5DB0C31B}" dt="2023-11-19T15:47:04.796" v="486" actId="1582"/>
          <ac:cxnSpMkLst>
            <pc:docMk/>
            <pc:sldMk cId="684691956" sldId="279"/>
            <ac:cxnSpMk id="28" creationId="{7B04E7C7-32C6-24BB-2045-50434911AA11}"/>
          </ac:cxnSpMkLst>
        </pc:cxnChg>
        <pc:cxnChg chg="mod">
          <ac:chgData name="minseo kim" userId="41cc4bd8aacd24d9" providerId="LiveId" clId="{2FD5FE02-BF7C-4C66-AF8D-B63D5DB0C31B}" dt="2023-11-19T15:47:04.796" v="486" actId="1582"/>
          <ac:cxnSpMkLst>
            <pc:docMk/>
            <pc:sldMk cId="684691956" sldId="279"/>
            <ac:cxnSpMk id="29" creationId="{B200FCC8-057E-3E1F-3E74-06D6C8B1BCD3}"/>
          </ac:cxnSpMkLst>
        </pc:cxnChg>
        <pc:cxnChg chg="del mod">
          <ac:chgData name="minseo kim" userId="41cc4bd8aacd24d9" providerId="LiveId" clId="{2FD5FE02-BF7C-4C66-AF8D-B63D5DB0C31B}" dt="2023-11-19T15:44:59.684" v="464" actId="478"/>
          <ac:cxnSpMkLst>
            <pc:docMk/>
            <pc:sldMk cId="684691956" sldId="279"/>
            <ac:cxnSpMk id="31" creationId="{86361A15-E029-4867-DEB3-F77C93C37A38}"/>
          </ac:cxnSpMkLst>
        </pc:cxnChg>
      </pc:sldChg>
      <pc:sldChg chg="addSp delSp modSp add mod">
        <pc:chgData name="minseo kim" userId="41cc4bd8aacd24d9" providerId="LiveId" clId="{2FD5FE02-BF7C-4C66-AF8D-B63D5DB0C31B}" dt="2023-11-21T03:45:29.659" v="1597" actId="1037"/>
        <pc:sldMkLst>
          <pc:docMk/>
          <pc:sldMk cId="921917354" sldId="280"/>
        </pc:sldMkLst>
        <pc:spChg chg="del">
          <ac:chgData name="minseo kim" userId="41cc4bd8aacd24d9" providerId="LiveId" clId="{2FD5FE02-BF7C-4C66-AF8D-B63D5DB0C31B}" dt="2023-11-20T03:47:52.010" v="605" actId="478"/>
          <ac:spMkLst>
            <pc:docMk/>
            <pc:sldMk cId="921917354" sldId="280"/>
            <ac:spMk id="3" creationId="{5FCD58E0-10DC-19AE-8BE4-121A0BB08917}"/>
          </ac:spMkLst>
        </pc:spChg>
        <pc:spChg chg="add del mod">
          <ac:chgData name="minseo kim" userId="41cc4bd8aacd24d9" providerId="LiveId" clId="{2FD5FE02-BF7C-4C66-AF8D-B63D5DB0C31B}" dt="2023-11-20T03:47:55.637" v="606" actId="478"/>
          <ac:spMkLst>
            <pc:docMk/>
            <pc:sldMk cId="921917354" sldId="280"/>
            <ac:spMk id="4" creationId="{DFF7AE6D-3185-8C94-DE51-2DF3C8B4C25A}"/>
          </ac:spMkLst>
        </pc:spChg>
        <pc:spChg chg="add mod">
          <ac:chgData name="minseo kim" userId="41cc4bd8aacd24d9" providerId="LiveId" clId="{2FD5FE02-BF7C-4C66-AF8D-B63D5DB0C31B}" dt="2023-11-20T03:54:29.850" v="684" actId="1582"/>
          <ac:spMkLst>
            <pc:docMk/>
            <pc:sldMk cId="921917354" sldId="280"/>
            <ac:spMk id="5" creationId="{2BD7D300-9502-6809-1EA7-B7B9F81262A6}"/>
          </ac:spMkLst>
        </pc:spChg>
        <pc:spChg chg="add mod">
          <ac:chgData name="minseo kim" userId="41cc4bd8aacd24d9" providerId="LiveId" clId="{2FD5FE02-BF7C-4C66-AF8D-B63D5DB0C31B}" dt="2023-11-20T03:54:29.850" v="684" actId="1582"/>
          <ac:spMkLst>
            <pc:docMk/>
            <pc:sldMk cId="921917354" sldId="280"/>
            <ac:spMk id="6" creationId="{B2FE7A21-9128-DF22-3B4B-061F9A24B416}"/>
          </ac:spMkLst>
        </pc:spChg>
        <pc:spChg chg="add mod">
          <ac:chgData name="minseo kim" userId="41cc4bd8aacd24d9" providerId="LiveId" clId="{2FD5FE02-BF7C-4C66-AF8D-B63D5DB0C31B}" dt="2023-11-20T03:54:29.850" v="684" actId="1582"/>
          <ac:spMkLst>
            <pc:docMk/>
            <pc:sldMk cId="921917354" sldId="280"/>
            <ac:spMk id="8" creationId="{D2B83066-140C-C3D1-7C38-98764A036DFC}"/>
          </ac:spMkLst>
        </pc:spChg>
        <pc:spChg chg="add mod">
          <ac:chgData name="minseo kim" userId="41cc4bd8aacd24d9" providerId="LiveId" clId="{2FD5FE02-BF7C-4C66-AF8D-B63D5DB0C31B}" dt="2023-11-20T03:54:29.850" v="684" actId="1582"/>
          <ac:spMkLst>
            <pc:docMk/>
            <pc:sldMk cId="921917354" sldId="280"/>
            <ac:spMk id="9" creationId="{E236A641-6211-27F9-72F3-42F659A21294}"/>
          </ac:spMkLst>
        </pc:spChg>
        <pc:spChg chg="add mod">
          <ac:chgData name="minseo kim" userId="41cc4bd8aacd24d9" providerId="LiveId" clId="{2FD5FE02-BF7C-4C66-AF8D-B63D5DB0C31B}" dt="2023-11-20T03:54:29.850" v="684" actId="1582"/>
          <ac:spMkLst>
            <pc:docMk/>
            <pc:sldMk cId="921917354" sldId="280"/>
            <ac:spMk id="10" creationId="{2594B29C-13E1-C896-93A3-5884E6642B9F}"/>
          </ac:spMkLst>
        </pc:spChg>
        <pc:spChg chg="add mod">
          <ac:chgData name="minseo kim" userId="41cc4bd8aacd24d9" providerId="LiveId" clId="{2FD5FE02-BF7C-4C66-AF8D-B63D5DB0C31B}" dt="2023-11-20T03:54:29.850" v="684" actId="1582"/>
          <ac:spMkLst>
            <pc:docMk/>
            <pc:sldMk cId="921917354" sldId="280"/>
            <ac:spMk id="11" creationId="{7800780A-EF7C-5E52-59F1-84C110AAD82C}"/>
          </ac:spMkLst>
        </pc:spChg>
        <pc:spChg chg="add mod">
          <ac:chgData name="minseo kim" userId="41cc4bd8aacd24d9" providerId="LiveId" clId="{2FD5FE02-BF7C-4C66-AF8D-B63D5DB0C31B}" dt="2023-11-20T03:54:29.850" v="684" actId="1582"/>
          <ac:spMkLst>
            <pc:docMk/>
            <pc:sldMk cId="921917354" sldId="280"/>
            <ac:spMk id="12" creationId="{E30010FE-9F4C-0B3B-0414-3C62003CFBAE}"/>
          </ac:spMkLst>
        </pc:spChg>
        <pc:spChg chg="add mod">
          <ac:chgData name="minseo kim" userId="41cc4bd8aacd24d9" providerId="LiveId" clId="{2FD5FE02-BF7C-4C66-AF8D-B63D5DB0C31B}" dt="2023-11-20T03:54:36.731" v="685" actId="164"/>
          <ac:spMkLst>
            <pc:docMk/>
            <pc:sldMk cId="921917354" sldId="280"/>
            <ac:spMk id="14" creationId="{3C106FB4-4DEE-527C-EC77-384BD948A6ED}"/>
          </ac:spMkLst>
        </pc:spChg>
        <pc:spChg chg="add mod">
          <ac:chgData name="minseo kim" userId="41cc4bd8aacd24d9" providerId="LiveId" clId="{2FD5FE02-BF7C-4C66-AF8D-B63D5DB0C31B}" dt="2023-11-20T03:54:36.731" v="685" actId="164"/>
          <ac:spMkLst>
            <pc:docMk/>
            <pc:sldMk cId="921917354" sldId="280"/>
            <ac:spMk id="15" creationId="{927B8EE0-DBAB-1857-0C31-05E068788378}"/>
          </ac:spMkLst>
        </pc:spChg>
        <pc:spChg chg="add mod">
          <ac:chgData name="minseo kim" userId="41cc4bd8aacd24d9" providerId="LiveId" clId="{2FD5FE02-BF7C-4C66-AF8D-B63D5DB0C31B}" dt="2023-11-20T03:54:36.731" v="685" actId="164"/>
          <ac:spMkLst>
            <pc:docMk/>
            <pc:sldMk cId="921917354" sldId="280"/>
            <ac:spMk id="16" creationId="{BBFE1FE2-46D2-6479-556E-7CD3DCF76222}"/>
          </ac:spMkLst>
        </pc:spChg>
        <pc:spChg chg="add mod">
          <ac:chgData name="minseo kim" userId="41cc4bd8aacd24d9" providerId="LiveId" clId="{2FD5FE02-BF7C-4C66-AF8D-B63D5DB0C31B}" dt="2023-11-20T03:54:36.731" v="685" actId="164"/>
          <ac:spMkLst>
            <pc:docMk/>
            <pc:sldMk cId="921917354" sldId="280"/>
            <ac:spMk id="17" creationId="{5E95F9CC-B0B2-82EE-1069-D492FAEAC35A}"/>
          </ac:spMkLst>
        </pc:spChg>
        <pc:spChg chg="add mod">
          <ac:chgData name="minseo kim" userId="41cc4bd8aacd24d9" providerId="LiveId" clId="{2FD5FE02-BF7C-4C66-AF8D-B63D5DB0C31B}" dt="2023-11-20T03:54:36.731" v="685" actId="164"/>
          <ac:spMkLst>
            <pc:docMk/>
            <pc:sldMk cId="921917354" sldId="280"/>
            <ac:spMk id="18" creationId="{1DDEC6AF-97B8-A6AD-9E7C-D87DF8B03EC1}"/>
          </ac:spMkLst>
        </pc:spChg>
        <pc:spChg chg="add mod">
          <ac:chgData name="minseo kim" userId="41cc4bd8aacd24d9" providerId="LiveId" clId="{2FD5FE02-BF7C-4C66-AF8D-B63D5DB0C31B}" dt="2023-11-20T03:54:36.731" v="685" actId="164"/>
          <ac:spMkLst>
            <pc:docMk/>
            <pc:sldMk cId="921917354" sldId="280"/>
            <ac:spMk id="19" creationId="{EBFCFD81-73AA-F757-C18D-5EAF3C9D0DCB}"/>
          </ac:spMkLst>
        </pc:spChg>
        <pc:spChg chg="add mod">
          <ac:chgData name="minseo kim" userId="41cc4bd8aacd24d9" providerId="LiveId" clId="{2FD5FE02-BF7C-4C66-AF8D-B63D5DB0C31B}" dt="2023-11-20T03:54:29.850" v="684" actId="1582"/>
          <ac:spMkLst>
            <pc:docMk/>
            <pc:sldMk cId="921917354" sldId="280"/>
            <ac:spMk id="20" creationId="{2AA0B46F-96C0-F1FC-D094-2CFC480ECDD5}"/>
          </ac:spMkLst>
        </pc:spChg>
        <pc:spChg chg="add mod">
          <ac:chgData name="minseo kim" userId="41cc4bd8aacd24d9" providerId="LiveId" clId="{2FD5FE02-BF7C-4C66-AF8D-B63D5DB0C31B}" dt="2023-11-20T03:54:29.850" v="684" actId="1582"/>
          <ac:spMkLst>
            <pc:docMk/>
            <pc:sldMk cId="921917354" sldId="280"/>
            <ac:spMk id="21" creationId="{90A0A0DE-7A13-5148-F0CE-A771FCEF6DF9}"/>
          </ac:spMkLst>
        </pc:spChg>
        <pc:spChg chg="add mod">
          <ac:chgData name="minseo kim" userId="41cc4bd8aacd24d9" providerId="LiveId" clId="{2FD5FE02-BF7C-4C66-AF8D-B63D5DB0C31B}" dt="2023-11-20T03:54:29.850" v="684" actId="1582"/>
          <ac:spMkLst>
            <pc:docMk/>
            <pc:sldMk cId="921917354" sldId="280"/>
            <ac:spMk id="22" creationId="{8AC45EB8-1895-6502-EA16-A81DD3D85DAE}"/>
          </ac:spMkLst>
        </pc:spChg>
        <pc:spChg chg="add mod">
          <ac:chgData name="minseo kim" userId="41cc4bd8aacd24d9" providerId="LiveId" clId="{2FD5FE02-BF7C-4C66-AF8D-B63D5DB0C31B}" dt="2023-11-20T03:54:29.850" v="684" actId="1582"/>
          <ac:spMkLst>
            <pc:docMk/>
            <pc:sldMk cId="921917354" sldId="280"/>
            <ac:spMk id="23" creationId="{7FD798F8-93C9-85AC-5CAF-917C9F2999E5}"/>
          </ac:spMkLst>
        </pc:spChg>
        <pc:spChg chg="add mod">
          <ac:chgData name="minseo kim" userId="41cc4bd8aacd24d9" providerId="LiveId" clId="{2FD5FE02-BF7C-4C66-AF8D-B63D5DB0C31B}" dt="2023-11-20T03:54:29.850" v="684" actId="1582"/>
          <ac:spMkLst>
            <pc:docMk/>
            <pc:sldMk cId="921917354" sldId="280"/>
            <ac:spMk id="24" creationId="{3B10D8DC-9D26-9033-723B-C53D2F0E1597}"/>
          </ac:spMkLst>
        </pc:spChg>
        <pc:spChg chg="add mod">
          <ac:chgData name="minseo kim" userId="41cc4bd8aacd24d9" providerId="LiveId" clId="{2FD5FE02-BF7C-4C66-AF8D-B63D5DB0C31B}" dt="2023-11-20T03:54:29.850" v="684" actId="1582"/>
          <ac:spMkLst>
            <pc:docMk/>
            <pc:sldMk cId="921917354" sldId="280"/>
            <ac:spMk id="25" creationId="{B762C549-326F-6EBE-E065-C3880B893DF6}"/>
          </ac:spMkLst>
        </pc:spChg>
        <pc:spChg chg="add del mod">
          <ac:chgData name="minseo kim" userId="41cc4bd8aacd24d9" providerId="LiveId" clId="{2FD5FE02-BF7C-4C66-AF8D-B63D5DB0C31B}" dt="2023-11-20T03:51:54.459" v="659"/>
          <ac:spMkLst>
            <pc:docMk/>
            <pc:sldMk cId="921917354" sldId="280"/>
            <ac:spMk id="26" creationId="{63D3D4EB-9B8E-B13A-8F73-EC867D4A7B11}"/>
          </ac:spMkLst>
        </pc:spChg>
        <pc:spChg chg="add del mod">
          <ac:chgData name="minseo kim" userId="41cc4bd8aacd24d9" providerId="LiveId" clId="{2FD5FE02-BF7C-4C66-AF8D-B63D5DB0C31B}" dt="2023-11-20T03:51:54.459" v="659"/>
          <ac:spMkLst>
            <pc:docMk/>
            <pc:sldMk cId="921917354" sldId="280"/>
            <ac:spMk id="27" creationId="{6ADB85D4-AD28-D68F-8DEB-590489B8070C}"/>
          </ac:spMkLst>
        </pc:spChg>
        <pc:spChg chg="add del mod">
          <ac:chgData name="minseo kim" userId="41cc4bd8aacd24d9" providerId="LiveId" clId="{2FD5FE02-BF7C-4C66-AF8D-B63D5DB0C31B}" dt="2023-11-20T03:51:54.459" v="659"/>
          <ac:spMkLst>
            <pc:docMk/>
            <pc:sldMk cId="921917354" sldId="280"/>
            <ac:spMk id="28" creationId="{458D0D46-AE39-A6BF-96C8-E0B435ECB712}"/>
          </ac:spMkLst>
        </pc:spChg>
        <pc:spChg chg="add del mod">
          <ac:chgData name="minseo kim" userId="41cc4bd8aacd24d9" providerId="LiveId" clId="{2FD5FE02-BF7C-4C66-AF8D-B63D5DB0C31B}" dt="2023-11-20T03:51:54.459" v="659"/>
          <ac:spMkLst>
            <pc:docMk/>
            <pc:sldMk cId="921917354" sldId="280"/>
            <ac:spMk id="29" creationId="{25793E65-6BAB-977E-5E71-1F8F88044467}"/>
          </ac:spMkLst>
        </pc:spChg>
        <pc:spChg chg="add del mod">
          <ac:chgData name="minseo kim" userId="41cc4bd8aacd24d9" providerId="LiveId" clId="{2FD5FE02-BF7C-4C66-AF8D-B63D5DB0C31B}" dt="2023-11-20T03:51:54.459" v="659"/>
          <ac:spMkLst>
            <pc:docMk/>
            <pc:sldMk cId="921917354" sldId="280"/>
            <ac:spMk id="30" creationId="{6C588B08-257E-8494-F3A3-8C080253936D}"/>
          </ac:spMkLst>
        </pc:spChg>
        <pc:spChg chg="add del mod">
          <ac:chgData name="minseo kim" userId="41cc4bd8aacd24d9" providerId="LiveId" clId="{2FD5FE02-BF7C-4C66-AF8D-B63D5DB0C31B}" dt="2023-11-20T03:51:54.459" v="659"/>
          <ac:spMkLst>
            <pc:docMk/>
            <pc:sldMk cId="921917354" sldId="280"/>
            <ac:spMk id="31" creationId="{4CFE63BE-504D-A137-8DB7-F3D028F8A490}"/>
          </ac:spMkLst>
        </pc:spChg>
        <pc:spChg chg="add del mod">
          <ac:chgData name="minseo kim" userId="41cc4bd8aacd24d9" providerId="LiveId" clId="{2FD5FE02-BF7C-4C66-AF8D-B63D5DB0C31B}" dt="2023-11-20T03:51:53.034" v="658"/>
          <ac:spMkLst>
            <pc:docMk/>
            <pc:sldMk cId="921917354" sldId="280"/>
            <ac:spMk id="32" creationId="{DBB77388-9137-DFBA-08AB-DC75FCF0F0E7}"/>
          </ac:spMkLst>
        </pc:spChg>
        <pc:spChg chg="add del mod">
          <ac:chgData name="minseo kim" userId="41cc4bd8aacd24d9" providerId="LiveId" clId="{2FD5FE02-BF7C-4C66-AF8D-B63D5DB0C31B}" dt="2023-11-20T03:51:53.034" v="658"/>
          <ac:spMkLst>
            <pc:docMk/>
            <pc:sldMk cId="921917354" sldId="280"/>
            <ac:spMk id="33" creationId="{9148F590-4F05-67D4-D818-557628AA17DA}"/>
          </ac:spMkLst>
        </pc:spChg>
        <pc:spChg chg="add del mod">
          <ac:chgData name="minseo kim" userId="41cc4bd8aacd24d9" providerId="LiveId" clId="{2FD5FE02-BF7C-4C66-AF8D-B63D5DB0C31B}" dt="2023-11-20T03:51:53.034" v="658"/>
          <ac:spMkLst>
            <pc:docMk/>
            <pc:sldMk cId="921917354" sldId="280"/>
            <ac:spMk id="34" creationId="{49110562-9FC9-0E36-F2C2-3CAE736C4EBC}"/>
          </ac:spMkLst>
        </pc:spChg>
        <pc:spChg chg="add del mod">
          <ac:chgData name="minseo kim" userId="41cc4bd8aacd24d9" providerId="LiveId" clId="{2FD5FE02-BF7C-4C66-AF8D-B63D5DB0C31B}" dt="2023-11-20T03:51:53.034" v="658"/>
          <ac:spMkLst>
            <pc:docMk/>
            <pc:sldMk cId="921917354" sldId="280"/>
            <ac:spMk id="35" creationId="{DE61ECF6-EF56-38B7-F7FD-2E3E8FFF9089}"/>
          </ac:spMkLst>
        </pc:spChg>
        <pc:spChg chg="add del mod">
          <ac:chgData name="minseo kim" userId="41cc4bd8aacd24d9" providerId="LiveId" clId="{2FD5FE02-BF7C-4C66-AF8D-B63D5DB0C31B}" dt="2023-11-20T03:51:53.034" v="658"/>
          <ac:spMkLst>
            <pc:docMk/>
            <pc:sldMk cId="921917354" sldId="280"/>
            <ac:spMk id="36" creationId="{138AA014-3AC8-7964-3A3D-57536B2D9EF1}"/>
          </ac:spMkLst>
        </pc:spChg>
        <pc:spChg chg="add del mod">
          <ac:chgData name="minseo kim" userId="41cc4bd8aacd24d9" providerId="LiveId" clId="{2FD5FE02-BF7C-4C66-AF8D-B63D5DB0C31B}" dt="2023-11-20T03:51:53.034" v="658"/>
          <ac:spMkLst>
            <pc:docMk/>
            <pc:sldMk cId="921917354" sldId="280"/>
            <ac:spMk id="37" creationId="{A6DD6819-1AD8-AD0B-7283-DDD0C82394B0}"/>
          </ac:spMkLst>
        </pc:spChg>
        <pc:spChg chg="add del mod">
          <ac:chgData name="minseo kim" userId="41cc4bd8aacd24d9" providerId="LiveId" clId="{2FD5FE02-BF7C-4C66-AF8D-B63D5DB0C31B}" dt="2023-11-20T03:51:52.775" v="657"/>
          <ac:spMkLst>
            <pc:docMk/>
            <pc:sldMk cId="921917354" sldId="280"/>
            <ac:spMk id="38" creationId="{0D536A54-8F3F-FA37-D820-8CF29587A00B}"/>
          </ac:spMkLst>
        </pc:spChg>
        <pc:spChg chg="add del mod">
          <ac:chgData name="minseo kim" userId="41cc4bd8aacd24d9" providerId="LiveId" clId="{2FD5FE02-BF7C-4C66-AF8D-B63D5DB0C31B}" dt="2023-11-20T03:51:52.775" v="657"/>
          <ac:spMkLst>
            <pc:docMk/>
            <pc:sldMk cId="921917354" sldId="280"/>
            <ac:spMk id="39" creationId="{569CD091-E319-2014-FD58-2BD3F727AA98}"/>
          </ac:spMkLst>
        </pc:spChg>
        <pc:spChg chg="add del mod">
          <ac:chgData name="minseo kim" userId="41cc4bd8aacd24d9" providerId="LiveId" clId="{2FD5FE02-BF7C-4C66-AF8D-B63D5DB0C31B}" dt="2023-11-20T03:51:52.775" v="657"/>
          <ac:spMkLst>
            <pc:docMk/>
            <pc:sldMk cId="921917354" sldId="280"/>
            <ac:spMk id="40" creationId="{854B04E9-1DC6-7869-0D05-9821CC50D3F1}"/>
          </ac:spMkLst>
        </pc:spChg>
        <pc:spChg chg="add del mod">
          <ac:chgData name="minseo kim" userId="41cc4bd8aacd24d9" providerId="LiveId" clId="{2FD5FE02-BF7C-4C66-AF8D-B63D5DB0C31B}" dt="2023-11-20T03:51:52.775" v="657"/>
          <ac:spMkLst>
            <pc:docMk/>
            <pc:sldMk cId="921917354" sldId="280"/>
            <ac:spMk id="41" creationId="{D7BDE1DB-6EBE-DC71-8749-9D1EC67253C9}"/>
          </ac:spMkLst>
        </pc:spChg>
        <pc:spChg chg="add del mod">
          <ac:chgData name="minseo kim" userId="41cc4bd8aacd24d9" providerId="LiveId" clId="{2FD5FE02-BF7C-4C66-AF8D-B63D5DB0C31B}" dt="2023-11-20T03:51:52.775" v="657"/>
          <ac:spMkLst>
            <pc:docMk/>
            <pc:sldMk cId="921917354" sldId="280"/>
            <ac:spMk id="42" creationId="{6BBAB98F-2D0F-6397-CC66-0BA30B76B483}"/>
          </ac:spMkLst>
        </pc:spChg>
        <pc:spChg chg="add del mod">
          <ac:chgData name="minseo kim" userId="41cc4bd8aacd24d9" providerId="LiveId" clId="{2FD5FE02-BF7C-4C66-AF8D-B63D5DB0C31B}" dt="2023-11-20T03:51:52.775" v="657"/>
          <ac:spMkLst>
            <pc:docMk/>
            <pc:sldMk cId="921917354" sldId="280"/>
            <ac:spMk id="43" creationId="{C265454E-5B8D-3016-CAD4-E836FF44B71D}"/>
          </ac:spMkLst>
        </pc:spChg>
        <pc:spChg chg="add del mod">
          <ac:chgData name="minseo kim" userId="41cc4bd8aacd24d9" providerId="LiveId" clId="{2FD5FE02-BF7C-4C66-AF8D-B63D5DB0C31B}" dt="2023-11-20T03:53:43.622" v="677" actId="478"/>
          <ac:spMkLst>
            <pc:docMk/>
            <pc:sldMk cId="921917354" sldId="280"/>
            <ac:spMk id="44" creationId="{B137F9CE-3FA8-2F87-BFBA-5181C05E1D95}"/>
          </ac:spMkLst>
        </pc:spChg>
        <pc:spChg chg="add del mod">
          <ac:chgData name="minseo kim" userId="41cc4bd8aacd24d9" providerId="LiveId" clId="{2FD5FE02-BF7C-4C66-AF8D-B63D5DB0C31B}" dt="2023-11-20T03:53:43.622" v="677" actId="478"/>
          <ac:spMkLst>
            <pc:docMk/>
            <pc:sldMk cId="921917354" sldId="280"/>
            <ac:spMk id="45" creationId="{DE2863B8-DC41-A2F2-A89B-1B2790E1C3BC}"/>
          </ac:spMkLst>
        </pc:spChg>
        <pc:spChg chg="add del mod">
          <ac:chgData name="minseo kim" userId="41cc4bd8aacd24d9" providerId="LiveId" clId="{2FD5FE02-BF7C-4C66-AF8D-B63D5DB0C31B}" dt="2023-11-20T03:53:43.622" v="677" actId="478"/>
          <ac:spMkLst>
            <pc:docMk/>
            <pc:sldMk cId="921917354" sldId="280"/>
            <ac:spMk id="46" creationId="{210C9A9D-67C9-0855-33F7-209335DBA7BD}"/>
          </ac:spMkLst>
        </pc:spChg>
        <pc:spChg chg="add del mod">
          <ac:chgData name="minseo kim" userId="41cc4bd8aacd24d9" providerId="LiveId" clId="{2FD5FE02-BF7C-4C66-AF8D-B63D5DB0C31B}" dt="2023-11-20T03:53:43.622" v="677" actId="478"/>
          <ac:spMkLst>
            <pc:docMk/>
            <pc:sldMk cId="921917354" sldId="280"/>
            <ac:spMk id="47" creationId="{FBA4E1B7-F02E-A414-7234-67AC590D2EA7}"/>
          </ac:spMkLst>
        </pc:spChg>
        <pc:spChg chg="add del mod">
          <ac:chgData name="minseo kim" userId="41cc4bd8aacd24d9" providerId="LiveId" clId="{2FD5FE02-BF7C-4C66-AF8D-B63D5DB0C31B}" dt="2023-11-20T03:53:43.622" v="677" actId="478"/>
          <ac:spMkLst>
            <pc:docMk/>
            <pc:sldMk cId="921917354" sldId="280"/>
            <ac:spMk id="48" creationId="{70247775-4966-9BE5-C01A-FBA23DCCA469}"/>
          </ac:spMkLst>
        </pc:spChg>
        <pc:spChg chg="add del mod">
          <ac:chgData name="minseo kim" userId="41cc4bd8aacd24d9" providerId="LiveId" clId="{2FD5FE02-BF7C-4C66-AF8D-B63D5DB0C31B}" dt="2023-11-20T03:53:43.622" v="677" actId="478"/>
          <ac:spMkLst>
            <pc:docMk/>
            <pc:sldMk cId="921917354" sldId="280"/>
            <ac:spMk id="49" creationId="{4891BFD4-4247-C6AD-6224-9B295DE1E637}"/>
          </ac:spMkLst>
        </pc:spChg>
        <pc:spChg chg="add del mod">
          <ac:chgData name="minseo kim" userId="41cc4bd8aacd24d9" providerId="LiveId" clId="{2FD5FE02-BF7C-4C66-AF8D-B63D5DB0C31B}" dt="2023-11-20T03:53:43.622" v="677" actId="478"/>
          <ac:spMkLst>
            <pc:docMk/>
            <pc:sldMk cId="921917354" sldId="280"/>
            <ac:spMk id="50" creationId="{CBA9CDE9-99D9-FEC0-D4C5-C9399CA6E219}"/>
          </ac:spMkLst>
        </pc:spChg>
        <pc:spChg chg="add del mod">
          <ac:chgData name="minseo kim" userId="41cc4bd8aacd24d9" providerId="LiveId" clId="{2FD5FE02-BF7C-4C66-AF8D-B63D5DB0C31B}" dt="2023-11-20T03:53:43.622" v="677" actId="478"/>
          <ac:spMkLst>
            <pc:docMk/>
            <pc:sldMk cId="921917354" sldId="280"/>
            <ac:spMk id="51" creationId="{DD12F05B-6C11-7AF8-7B31-564480DE2665}"/>
          </ac:spMkLst>
        </pc:spChg>
        <pc:spChg chg="add del mod">
          <ac:chgData name="minseo kim" userId="41cc4bd8aacd24d9" providerId="LiveId" clId="{2FD5FE02-BF7C-4C66-AF8D-B63D5DB0C31B}" dt="2023-11-20T03:53:43.622" v="677" actId="478"/>
          <ac:spMkLst>
            <pc:docMk/>
            <pc:sldMk cId="921917354" sldId="280"/>
            <ac:spMk id="52" creationId="{050C79F2-6C42-FF59-98FD-75037ED8D7E8}"/>
          </ac:spMkLst>
        </pc:spChg>
        <pc:spChg chg="add del mod">
          <ac:chgData name="minseo kim" userId="41cc4bd8aacd24d9" providerId="LiveId" clId="{2FD5FE02-BF7C-4C66-AF8D-B63D5DB0C31B}" dt="2023-11-20T03:53:43.622" v="677" actId="478"/>
          <ac:spMkLst>
            <pc:docMk/>
            <pc:sldMk cId="921917354" sldId="280"/>
            <ac:spMk id="53" creationId="{E5390D86-BDC9-B355-4BAF-B8FEF81C5F1B}"/>
          </ac:spMkLst>
        </pc:spChg>
        <pc:spChg chg="add del mod">
          <ac:chgData name="minseo kim" userId="41cc4bd8aacd24d9" providerId="LiveId" clId="{2FD5FE02-BF7C-4C66-AF8D-B63D5DB0C31B}" dt="2023-11-20T03:53:43.622" v="677" actId="478"/>
          <ac:spMkLst>
            <pc:docMk/>
            <pc:sldMk cId="921917354" sldId="280"/>
            <ac:spMk id="54" creationId="{6EA1D4CB-CEC9-2B66-C2D9-574BE3176931}"/>
          </ac:spMkLst>
        </pc:spChg>
        <pc:spChg chg="add del mod">
          <ac:chgData name="minseo kim" userId="41cc4bd8aacd24d9" providerId="LiveId" clId="{2FD5FE02-BF7C-4C66-AF8D-B63D5DB0C31B}" dt="2023-11-20T03:53:43.622" v="677" actId="478"/>
          <ac:spMkLst>
            <pc:docMk/>
            <pc:sldMk cId="921917354" sldId="280"/>
            <ac:spMk id="55" creationId="{6344DB0E-F75F-D0B1-4D8E-985F9D20B047}"/>
          </ac:spMkLst>
        </pc:spChg>
        <pc:spChg chg="add del mod">
          <ac:chgData name="minseo kim" userId="41cc4bd8aacd24d9" providerId="LiveId" clId="{2FD5FE02-BF7C-4C66-AF8D-B63D5DB0C31B}" dt="2023-11-20T03:53:43.622" v="677" actId="478"/>
          <ac:spMkLst>
            <pc:docMk/>
            <pc:sldMk cId="921917354" sldId="280"/>
            <ac:spMk id="56" creationId="{A096A232-142B-7088-8AFF-C6022A1D6255}"/>
          </ac:spMkLst>
        </pc:spChg>
        <pc:spChg chg="add del mod">
          <ac:chgData name="minseo kim" userId="41cc4bd8aacd24d9" providerId="LiveId" clId="{2FD5FE02-BF7C-4C66-AF8D-B63D5DB0C31B}" dt="2023-11-20T03:53:43.622" v="677" actId="478"/>
          <ac:spMkLst>
            <pc:docMk/>
            <pc:sldMk cId="921917354" sldId="280"/>
            <ac:spMk id="57" creationId="{FA22B135-3BE0-1234-4980-CC3F7B3E26F7}"/>
          </ac:spMkLst>
        </pc:spChg>
        <pc:spChg chg="add del mod">
          <ac:chgData name="minseo kim" userId="41cc4bd8aacd24d9" providerId="LiveId" clId="{2FD5FE02-BF7C-4C66-AF8D-B63D5DB0C31B}" dt="2023-11-20T03:53:43.622" v="677" actId="478"/>
          <ac:spMkLst>
            <pc:docMk/>
            <pc:sldMk cId="921917354" sldId="280"/>
            <ac:spMk id="58" creationId="{7DAF03F5-D1BE-95E6-D54B-A7BA97F63F70}"/>
          </ac:spMkLst>
        </pc:spChg>
        <pc:spChg chg="add del mod">
          <ac:chgData name="minseo kim" userId="41cc4bd8aacd24d9" providerId="LiveId" clId="{2FD5FE02-BF7C-4C66-AF8D-B63D5DB0C31B}" dt="2023-11-20T03:53:43.622" v="677" actId="478"/>
          <ac:spMkLst>
            <pc:docMk/>
            <pc:sldMk cId="921917354" sldId="280"/>
            <ac:spMk id="59" creationId="{0D4BEA4D-95D8-1027-6229-667599594921}"/>
          </ac:spMkLst>
        </pc:spChg>
        <pc:spChg chg="add del mod">
          <ac:chgData name="minseo kim" userId="41cc4bd8aacd24d9" providerId="LiveId" clId="{2FD5FE02-BF7C-4C66-AF8D-B63D5DB0C31B}" dt="2023-11-20T03:53:43.622" v="677" actId="478"/>
          <ac:spMkLst>
            <pc:docMk/>
            <pc:sldMk cId="921917354" sldId="280"/>
            <ac:spMk id="60" creationId="{D50FD031-63DE-5E97-CDFC-A2B55BC2F3D6}"/>
          </ac:spMkLst>
        </pc:spChg>
        <pc:spChg chg="add del mod">
          <ac:chgData name="minseo kim" userId="41cc4bd8aacd24d9" providerId="LiveId" clId="{2FD5FE02-BF7C-4C66-AF8D-B63D5DB0C31B}" dt="2023-11-20T03:53:43.622" v="677" actId="478"/>
          <ac:spMkLst>
            <pc:docMk/>
            <pc:sldMk cId="921917354" sldId="280"/>
            <ac:spMk id="61" creationId="{5CAD4D0A-B5B5-7DEE-6117-A66E3A8AFDA8}"/>
          </ac:spMkLst>
        </pc:spChg>
        <pc:spChg chg="mod">
          <ac:chgData name="minseo kim" userId="41cc4bd8aacd24d9" providerId="LiveId" clId="{2FD5FE02-BF7C-4C66-AF8D-B63D5DB0C31B}" dt="2023-11-20T03:54:29.850" v="684" actId="1582"/>
          <ac:spMkLst>
            <pc:docMk/>
            <pc:sldMk cId="921917354" sldId="280"/>
            <ac:spMk id="64" creationId="{0E83D153-18C6-271E-4907-A1236B8D49CB}"/>
          </ac:spMkLst>
        </pc:spChg>
        <pc:spChg chg="mod">
          <ac:chgData name="minseo kim" userId="41cc4bd8aacd24d9" providerId="LiveId" clId="{2FD5FE02-BF7C-4C66-AF8D-B63D5DB0C31B}" dt="2023-11-20T03:54:29.850" v="684" actId="1582"/>
          <ac:spMkLst>
            <pc:docMk/>
            <pc:sldMk cId="921917354" sldId="280"/>
            <ac:spMk id="65" creationId="{688E8519-8C0F-5A05-4522-9E7ED8AEC087}"/>
          </ac:spMkLst>
        </pc:spChg>
        <pc:spChg chg="mod">
          <ac:chgData name="minseo kim" userId="41cc4bd8aacd24d9" providerId="LiveId" clId="{2FD5FE02-BF7C-4C66-AF8D-B63D5DB0C31B}" dt="2023-11-20T03:54:29.850" v="684" actId="1582"/>
          <ac:spMkLst>
            <pc:docMk/>
            <pc:sldMk cId="921917354" sldId="280"/>
            <ac:spMk id="66" creationId="{16A07080-A6EF-42D9-96B1-D83DD8D357CE}"/>
          </ac:spMkLst>
        </pc:spChg>
        <pc:spChg chg="mod">
          <ac:chgData name="minseo kim" userId="41cc4bd8aacd24d9" providerId="LiveId" clId="{2FD5FE02-BF7C-4C66-AF8D-B63D5DB0C31B}" dt="2023-11-20T03:54:29.850" v="684" actId="1582"/>
          <ac:spMkLst>
            <pc:docMk/>
            <pc:sldMk cId="921917354" sldId="280"/>
            <ac:spMk id="67" creationId="{7CD8476A-C5AA-0772-D0A5-1D4F212C8507}"/>
          </ac:spMkLst>
        </pc:spChg>
        <pc:spChg chg="mod">
          <ac:chgData name="minseo kim" userId="41cc4bd8aacd24d9" providerId="LiveId" clId="{2FD5FE02-BF7C-4C66-AF8D-B63D5DB0C31B}" dt="2023-11-20T03:54:29.850" v="684" actId="1582"/>
          <ac:spMkLst>
            <pc:docMk/>
            <pc:sldMk cId="921917354" sldId="280"/>
            <ac:spMk id="68" creationId="{47D98C67-69D1-7ED7-1842-7310566BA1B9}"/>
          </ac:spMkLst>
        </pc:spChg>
        <pc:spChg chg="mod">
          <ac:chgData name="minseo kim" userId="41cc4bd8aacd24d9" providerId="LiveId" clId="{2FD5FE02-BF7C-4C66-AF8D-B63D5DB0C31B}" dt="2023-11-20T03:54:29.850" v="684" actId="1582"/>
          <ac:spMkLst>
            <pc:docMk/>
            <pc:sldMk cId="921917354" sldId="280"/>
            <ac:spMk id="69" creationId="{48092C2C-F552-699E-9BB7-016FCB1A642B}"/>
          </ac:spMkLst>
        </pc:spChg>
        <pc:spChg chg="mod">
          <ac:chgData name="minseo kim" userId="41cc4bd8aacd24d9" providerId="LiveId" clId="{2FD5FE02-BF7C-4C66-AF8D-B63D5DB0C31B}" dt="2023-11-20T03:54:29.850" v="684" actId="1582"/>
          <ac:spMkLst>
            <pc:docMk/>
            <pc:sldMk cId="921917354" sldId="280"/>
            <ac:spMk id="71" creationId="{5B8F2FB4-63A6-ECD0-AD2D-CB4F5A295DB8}"/>
          </ac:spMkLst>
        </pc:spChg>
        <pc:spChg chg="mod">
          <ac:chgData name="minseo kim" userId="41cc4bd8aacd24d9" providerId="LiveId" clId="{2FD5FE02-BF7C-4C66-AF8D-B63D5DB0C31B}" dt="2023-11-20T03:54:29.850" v="684" actId="1582"/>
          <ac:spMkLst>
            <pc:docMk/>
            <pc:sldMk cId="921917354" sldId="280"/>
            <ac:spMk id="72" creationId="{86ABD192-FC5B-FC3A-C894-C87BFDC1D977}"/>
          </ac:spMkLst>
        </pc:spChg>
        <pc:spChg chg="mod">
          <ac:chgData name="minseo kim" userId="41cc4bd8aacd24d9" providerId="LiveId" clId="{2FD5FE02-BF7C-4C66-AF8D-B63D5DB0C31B}" dt="2023-11-20T03:54:29.850" v="684" actId="1582"/>
          <ac:spMkLst>
            <pc:docMk/>
            <pc:sldMk cId="921917354" sldId="280"/>
            <ac:spMk id="73" creationId="{A30A4A2C-51C8-DA5E-ED84-C3CFD55904D8}"/>
          </ac:spMkLst>
        </pc:spChg>
        <pc:spChg chg="mod">
          <ac:chgData name="minseo kim" userId="41cc4bd8aacd24d9" providerId="LiveId" clId="{2FD5FE02-BF7C-4C66-AF8D-B63D5DB0C31B}" dt="2023-11-20T03:54:29.850" v="684" actId="1582"/>
          <ac:spMkLst>
            <pc:docMk/>
            <pc:sldMk cId="921917354" sldId="280"/>
            <ac:spMk id="74" creationId="{644EC681-20FD-260E-53BB-8C2F759476A0}"/>
          </ac:spMkLst>
        </pc:spChg>
        <pc:spChg chg="mod">
          <ac:chgData name="minseo kim" userId="41cc4bd8aacd24d9" providerId="LiveId" clId="{2FD5FE02-BF7C-4C66-AF8D-B63D5DB0C31B}" dt="2023-11-20T03:54:29.850" v="684" actId="1582"/>
          <ac:spMkLst>
            <pc:docMk/>
            <pc:sldMk cId="921917354" sldId="280"/>
            <ac:spMk id="75" creationId="{AEDC6488-8853-AA50-030F-0FF731EB9866}"/>
          </ac:spMkLst>
        </pc:spChg>
        <pc:spChg chg="mod">
          <ac:chgData name="minseo kim" userId="41cc4bd8aacd24d9" providerId="LiveId" clId="{2FD5FE02-BF7C-4C66-AF8D-B63D5DB0C31B}" dt="2023-11-20T03:54:29.850" v="684" actId="1582"/>
          <ac:spMkLst>
            <pc:docMk/>
            <pc:sldMk cId="921917354" sldId="280"/>
            <ac:spMk id="76" creationId="{D576E5FA-4128-B38E-DDE8-48656BFDB317}"/>
          </ac:spMkLst>
        </pc:spChg>
        <pc:spChg chg="mod">
          <ac:chgData name="minseo kim" userId="41cc4bd8aacd24d9" providerId="LiveId" clId="{2FD5FE02-BF7C-4C66-AF8D-B63D5DB0C31B}" dt="2023-11-20T03:54:29.850" v="684" actId="1582"/>
          <ac:spMkLst>
            <pc:docMk/>
            <pc:sldMk cId="921917354" sldId="280"/>
            <ac:spMk id="78" creationId="{E0243FD3-F379-0F98-50B5-B37A678CEA2F}"/>
          </ac:spMkLst>
        </pc:spChg>
        <pc:spChg chg="mod">
          <ac:chgData name="minseo kim" userId="41cc4bd8aacd24d9" providerId="LiveId" clId="{2FD5FE02-BF7C-4C66-AF8D-B63D5DB0C31B}" dt="2023-11-20T03:54:29.850" v="684" actId="1582"/>
          <ac:spMkLst>
            <pc:docMk/>
            <pc:sldMk cId="921917354" sldId="280"/>
            <ac:spMk id="79" creationId="{F4BD1EEA-ACF0-9EC4-C81D-09C68D47CBF5}"/>
          </ac:spMkLst>
        </pc:spChg>
        <pc:spChg chg="mod">
          <ac:chgData name="minseo kim" userId="41cc4bd8aacd24d9" providerId="LiveId" clId="{2FD5FE02-BF7C-4C66-AF8D-B63D5DB0C31B}" dt="2023-11-20T03:54:29.850" v="684" actId="1582"/>
          <ac:spMkLst>
            <pc:docMk/>
            <pc:sldMk cId="921917354" sldId="280"/>
            <ac:spMk id="80" creationId="{7CA3E13B-8813-4EB0-CEC8-50029A880DAE}"/>
          </ac:spMkLst>
        </pc:spChg>
        <pc:spChg chg="mod">
          <ac:chgData name="minseo kim" userId="41cc4bd8aacd24d9" providerId="LiveId" clId="{2FD5FE02-BF7C-4C66-AF8D-B63D5DB0C31B}" dt="2023-11-20T03:54:29.850" v="684" actId="1582"/>
          <ac:spMkLst>
            <pc:docMk/>
            <pc:sldMk cId="921917354" sldId="280"/>
            <ac:spMk id="81" creationId="{B4C4245D-DC82-7DDA-FD40-EAADC8DF350B}"/>
          </ac:spMkLst>
        </pc:spChg>
        <pc:spChg chg="mod">
          <ac:chgData name="minseo kim" userId="41cc4bd8aacd24d9" providerId="LiveId" clId="{2FD5FE02-BF7C-4C66-AF8D-B63D5DB0C31B}" dt="2023-11-20T03:54:29.850" v="684" actId="1582"/>
          <ac:spMkLst>
            <pc:docMk/>
            <pc:sldMk cId="921917354" sldId="280"/>
            <ac:spMk id="82" creationId="{D605D784-AB0F-7734-523A-F86237732F87}"/>
          </ac:spMkLst>
        </pc:spChg>
        <pc:spChg chg="mod">
          <ac:chgData name="minseo kim" userId="41cc4bd8aacd24d9" providerId="LiveId" clId="{2FD5FE02-BF7C-4C66-AF8D-B63D5DB0C31B}" dt="2023-11-20T03:54:29.850" v="684" actId="1582"/>
          <ac:spMkLst>
            <pc:docMk/>
            <pc:sldMk cId="921917354" sldId="280"/>
            <ac:spMk id="83" creationId="{CF41B140-6B0E-752E-3F50-D7A0C8FA0A4B}"/>
          </ac:spMkLst>
        </pc:spChg>
        <pc:spChg chg="add mod">
          <ac:chgData name="minseo kim" userId="41cc4bd8aacd24d9" providerId="LiveId" clId="{2FD5FE02-BF7C-4C66-AF8D-B63D5DB0C31B}" dt="2023-11-20T04:06:57.012" v="782" actId="14100"/>
          <ac:spMkLst>
            <pc:docMk/>
            <pc:sldMk cId="921917354" sldId="280"/>
            <ac:spMk id="89" creationId="{84DE9AAC-5413-A39B-224C-B8228601E096}"/>
          </ac:spMkLst>
        </pc:spChg>
        <pc:spChg chg="add mod">
          <ac:chgData name="minseo kim" userId="41cc4bd8aacd24d9" providerId="LiveId" clId="{2FD5FE02-BF7C-4C66-AF8D-B63D5DB0C31B}" dt="2023-11-20T04:08:05.823" v="809" actId="20577"/>
          <ac:spMkLst>
            <pc:docMk/>
            <pc:sldMk cId="921917354" sldId="280"/>
            <ac:spMk id="90" creationId="{6B136AEA-140B-B3D9-3CF8-8AF2E037B51F}"/>
          </ac:spMkLst>
        </pc:spChg>
        <pc:spChg chg="add mod">
          <ac:chgData name="minseo kim" userId="41cc4bd8aacd24d9" providerId="LiveId" clId="{2FD5FE02-BF7C-4C66-AF8D-B63D5DB0C31B}" dt="2023-11-20T04:07:43.517" v="795" actId="14100"/>
          <ac:spMkLst>
            <pc:docMk/>
            <pc:sldMk cId="921917354" sldId="280"/>
            <ac:spMk id="93" creationId="{5699C069-4BA3-C0AB-5E96-63331308DE82}"/>
          </ac:spMkLst>
        </pc:spChg>
        <pc:spChg chg="add mod">
          <ac:chgData name="minseo kim" userId="41cc4bd8aacd24d9" providerId="LiveId" clId="{2FD5FE02-BF7C-4C66-AF8D-B63D5DB0C31B}" dt="2023-11-21T03:45:29.659" v="1597" actId="1037"/>
          <ac:spMkLst>
            <pc:docMk/>
            <pc:sldMk cId="921917354" sldId="280"/>
            <ac:spMk id="94" creationId="{823A5FA5-42E4-B009-5A03-67D610BBA36D}"/>
          </ac:spMkLst>
        </pc:spChg>
        <pc:grpChg chg="add mod">
          <ac:chgData name="minseo kim" userId="41cc4bd8aacd24d9" providerId="LiveId" clId="{2FD5FE02-BF7C-4C66-AF8D-B63D5DB0C31B}" dt="2023-11-20T03:54:36.731" v="685" actId="164"/>
          <ac:grpSpMkLst>
            <pc:docMk/>
            <pc:sldMk cId="921917354" sldId="280"/>
            <ac:grpSpMk id="13" creationId="{83BBC725-C641-C5DF-C391-BE6A079BAFEB}"/>
          </ac:grpSpMkLst>
        </pc:grpChg>
        <pc:grpChg chg="add mod">
          <ac:chgData name="minseo kim" userId="41cc4bd8aacd24d9" providerId="LiveId" clId="{2FD5FE02-BF7C-4C66-AF8D-B63D5DB0C31B}" dt="2023-11-20T03:54:36.731" v="685" actId="164"/>
          <ac:grpSpMkLst>
            <pc:docMk/>
            <pc:sldMk cId="921917354" sldId="280"/>
            <ac:grpSpMk id="62" creationId="{091E6D9E-FE00-5660-6344-2EFF9A4CA67B}"/>
          </ac:grpSpMkLst>
        </pc:grpChg>
        <pc:grpChg chg="add mod">
          <ac:chgData name="minseo kim" userId="41cc4bd8aacd24d9" providerId="LiveId" clId="{2FD5FE02-BF7C-4C66-AF8D-B63D5DB0C31B}" dt="2023-11-20T03:54:36.731" v="685" actId="164"/>
          <ac:grpSpMkLst>
            <pc:docMk/>
            <pc:sldMk cId="921917354" sldId="280"/>
            <ac:grpSpMk id="63" creationId="{17234665-5D84-4BBA-B447-79D3BFA0DDCC}"/>
          </ac:grpSpMkLst>
        </pc:grpChg>
        <pc:grpChg chg="add mod">
          <ac:chgData name="minseo kim" userId="41cc4bd8aacd24d9" providerId="LiveId" clId="{2FD5FE02-BF7C-4C66-AF8D-B63D5DB0C31B}" dt="2023-11-20T03:54:36.731" v="685" actId="164"/>
          <ac:grpSpMkLst>
            <pc:docMk/>
            <pc:sldMk cId="921917354" sldId="280"/>
            <ac:grpSpMk id="70" creationId="{002C2E5A-A607-A095-CA6D-BFFDCB3AA77C}"/>
          </ac:grpSpMkLst>
        </pc:grpChg>
        <pc:grpChg chg="add mod">
          <ac:chgData name="minseo kim" userId="41cc4bd8aacd24d9" providerId="LiveId" clId="{2FD5FE02-BF7C-4C66-AF8D-B63D5DB0C31B}" dt="2023-11-20T03:54:36.731" v="685" actId="164"/>
          <ac:grpSpMkLst>
            <pc:docMk/>
            <pc:sldMk cId="921917354" sldId="280"/>
            <ac:grpSpMk id="77" creationId="{EA71AA29-1FC9-D19B-327A-FC4BDCAFCA3D}"/>
          </ac:grpSpMkLst>
        </pc:grpChg>
        <pc:grpChg chg="add mod">
          <ac:chgData name="minseo kim" userId="41cc4bd8aacd24d9" providerId="LiveId" clId="{2FD5FE02-BF7C-4C66-AF8D-B63D5DB0C31B}" dt="2023-11-20T03:54:41.512" v="686" actId="1076"/>
          <ac:grpSpMkLst>
            <pc:docMk/>
            <pc:sldMk cId="921917354" sldId="280"/>
            <ac:grpSpMk id="84" creationId="{31B6D4AC-7EBA-9044-EB76-27C86B68A2E2}"/>
          </ac:grpSpMkLst>
        </pc:grpChg>
        <pc:picChg chg="del">
          <ac:chgData name="minseo kim" userId="41cc4bd8aacd24d9" providerId="LiveId" clId="{2FD5FE02-BF7C-4C66-AF8D-B63D5DB0C31B}" dt="2023-11-20T03:47:49.283" v="604" actId="478"/>
          <ac:picMkLst>
            <pc:docMk/>
            <pc:sldMk cId="921917354" sldId="280"/>
            <ac:picMk id="7" creationId="{B79C2228-62FA-A0BE-4A71-F941CD8BB9B1}"/>
          </ac:picMkLst>
        </pc:picChg>
        <pc:cxnChg chg="add mod">
          <ac:chgData name="minseo kim" userId="41cc4bd8aacd24d9" providerId="LiveId" clId="{2FD5FE02-BF7C-4C66-AF8D-B63D5DB0C31B}" dt="2023-11-20T03:55:07.111" v="689" actId="14100"/>
          <ac:cxnSpMkLst>
            <pc:docMk/>
            <pc:sldMk cId="921917354" sldId="280"/>
            <ac:cxnSpMk id="85" creationId="{91AB8439-838E-3BF8-EC4B-4D61391EAA14}"/>
          </ac:cxnSpMkLst>
        </pc:cxnChg>
        <pc:cxnChg chg="add mod">
          <ac:chgData name="minseo kim" userId="41cc4bd8aacd24d9" providerId="LiveId" clId="{2FD5FE02-BF7C-4C66-AF8D-B63D5DB0C31B}" dt="2023-11-20T03:55:20.121" v="692" actId="14100"/>
          <ac:cxnSpMkLst>
            <pc:docMk/>
            <pc:sldMk cId="921917354" sldId="280"/>
            <ac:cxnSpMk id="87" creationId="{17CA23CD-2F00-42C8-9B8B-356A484602CA}"/>
          </ac:cxnSpMkLst>
        </pc:cxnChg>
        <pc:cxnChg chg="add mod">
          <ac:chgData name="minseo kim" userId="41cc4bd8aacd24d9" providerId="LiveId" clId="{2FD5FE02-BF7C-4C66-AF8D-B63D5DB0C31B}" dt="2023-11-20T03:58:45.882" v="705" actId="1035"/>
          <ac:cxnSpMkLst>
            <pc:docMk/>
            <pc:sldMk cId="921917354" sldId="280"/>
            <ac:cxnSpMk id="91" creationId="{A958E131-2FC3-C9E4-1A72-CEF23CE6E1F9}"/>
          </ac:cxnSpMkLst>
        </pc:cxnChg>
      </pc:sldChg>
      <pc:sldChg chg="modSp add mod ord">
        <pc:chgData name="minseo kim" userId="41cc4bd8aacd24d9" providerId="LiveId" clId="{2FD5FE02-BF7C-4C66-AF8D-B63D5DB0C31B}" dt="2023-11-21T03:44:15.646" v="1546"/>
        <pc:sldMkLst>
          <pc:docMk/>
          <pc:sldMk cId="1717248171" sldId="281"/>
        </pc:sldMkLst>
        <pc:spChg chg="mod">
          <ac:chgData name="minseo kim" userId="41cc4bd8aacd24d9" providerId="LiveId" clId="{2FD5FE02-BF7C-4C66-AF8D-B63D5DB0C31B}" dt="2023-11-21T03:03:40.834" v="1419" actId="20577"/>
          <ac:spMkLst>
            <pc:docMk/>
            <pc:sldMk cId="1717248171" sldId="281"/>
            <ac:spMk id="3" creationId="{5FCD58E0-10DC-19AE-8BE4-121A0BB08917}"/>
          </ac:spMkLst>
        </pc:spChg>
        <pc:spChg chg="mod">
          <ac:chgData name="minseo kim" userId="41cc4bd8aacd24d9" providerId="LiveId" clId="{2FD5FE02-BF7C-4C66-AF8D-B63D5DB0C31B}" dt="2023-11-20T14:52:10.388" v="1382" actId="20577"/>
          <ac:spMkLst>
            <pc:docMk/>
            <pc:sldMk cId="1717248171" sldId="281"/>
            <ac:spMk id="54" creationId="{5BC26723-F202-31B1-39F6-775A51C4A426}"/>
          </ac:spMkLst>
        </pc:spChg>
      </pc:sldChg>
      <pc:sldChg chg="add del">
        <pc:chgData name="minseo kim" userId="41cc4bd8aacd24d9" providerId="LiveId" clId="{2FD5FE02-BF7C-4C66-AF8D-B63D5DB0C31B}" dt="2023-11-20T14:22:01.902" v="1118"/>
        <pc:sldMkLst>
          <pc:docMk/>
          <pc:sldMk cId="1557093829" sldId="282"/>
        </pc:sldMkLst>
      </pc:sldChg>
      <pc:sldChg chg="modSp add mod ord">
        <pc:chgData name="minseo kim" userId="41cc4bd8aacd24d9" providerId="LiveId" clId="{2FD5FE02-BF7C-4C66-AF8D-B63D5DB0C31B}" dt="2023-11-21T03:44:19.955" v="1548"/>
        <pc:sldMkLst>
          <pc:docMk/>
          <pc:sldMk cId="3105368152" sldId="282"/>
        </pc:sldMkLst>
        <pc:spChg chg="mod">
          <ac:chgData name="minseo kim" userId="41cc4bd8aacd24d9" providerId="LiveId" clId="{2FD5FE02-BF7C-4C66-AF8D-B63D5DB0C31B}" dt="2023-11-21T03:43:54.555" v="1544" actId="20577"/>
          <ac:spMkLst>
            <pc:docMk/>
            <pc:sldMk cId="3105368152" sldId="282"/>
            <ac:spMk id="54" creationId="{5BC26723-F202-31B1-39F6-775A51C4A426}"/>
          </ac:spMkLst>
        </pc:spChg>
      </pc:sldChg>
    </pc:docChg>
  </pc:docChgLst>
  <pc:docChgLst>
    <pc:chgData name="minseo kim" userId="41cc4bd8aacd24d9" providerId="LiveId" clId="{A9F271CB-21CD-4790-A747-122D229D8E5F}"/>
    <pc:docChg chg="undo custSel delSld modSld sldOrd">
      <pc:chgData name="minseo kim" userId="41cc4bd8aacd24d9" providerId="LiveId" clId="{A9F271CB-21CD-4790-A747-122D229D8E5F}" dt="2023-08-09T07:08:43.907" v="375" actId="1036"/>
      <pc:docMkLst>
        <pc:docMk/>
      </pc:docMkLst>
      <pc:sldChg chg="modSp mod">
        <pc:chgData name="minseo kim" userId="41cc4bd8aacd24d9" providerId="LiveId" clId="{A9F271CB-21CD-4790-A747-122D229D8E5F}" dt="2023-08-09T04:41:56.835" v="1" actId="20577"/>
        <pc:sldMkLst>
          <pc:docMk/>
          <pc:sldMk cId="768802593" sldId="256"/>
        </pc:sldMkLst>
        <pc:spChg chg="mod">
          <ac:chgData name="minseo kim" userId="41cc4bd8aacd24d9" providerId="LiveId" clId="{A9F271CB-21CD-4790-A747-122D229D8E5F}" dt="2023-08-09T04:41:56.835" v="1" actId="20577"/>
          <ac:spMkLst>
            <pc:docMk/>
            <pc:sldMk cId="768802593" sldId="256"/>
            <ac:spMk id="2" creationId="{FFF6F54C-1DB2-3005-DECD-A465F42E46C0}"/>
          </ac:spMkLst>
        </pc:spChg>
      </pc:sldChg>
      <pc:sldChg chg="addSp delSp modSp mod">
        <pc:chgData name="minseo kim" userId="41cc4bd8aacd24d9" providerId="LiveId" clId="{A9F271CB-21CD-4790-A747-122D229D8E5F}" dt="2023-08-09T07:08:43.907" v="375" actId="1036"/>
        <pc:sldMkLst>
          <pc:docMk/>
          <pc:sldMk cId="231924939" sldId="257"/>
        </pc:sldMkLst>
        <pc:spChg chg="del">
          <ac:chgData name="minseo kim" userId="41cc4bd8aacd24d9" providerId="LiveId" clId="{A9F271CB-21CD-4790-A747-122D229D8E5F}" dt="2023-08-09T04:44:01.364" v="34" actId="478"/>
          <ac:spMkLst>
            <pc:docMk/>
            <pc:sldMk cId="231924939" sldId="257"/>
            <ac:spMk id="2" creationId="{54BC2B85-F985-4938-C75D-9CD2158697C7}"/>
          </ac:spMkLst>
        </pc:spChg>
        <pc:spChg chg="add del mod">
          <ac:chgData name="minseo kim" userId="41cc4bd8aacd24d9" providerId="LiveId" clId="{A9F271CB-21CD-4790-A747-122D229D8E5F}" dt="2023-08-09T04:44:05.391" v="35" actId="478"/>
          <ac:spMkLst>
            <pc:docMk/>
            <pc:sldMk cId="231924939" sldId="257"/>
            <ac:spMk id="4" creationId="{3DE64063-466A-18E1-C2D0-CF87D2B93C29}"/>
          </ac:spMkLst>
        </pc:spChg>
        <pc:spChg chg="add del mod">
          <ac:chgData name="minseo kim" userId="41cc4bd8aacd24d9" providerId="LiveId" clId="{A9F271CB-21CD-4790-A747-122D229D8E5F}" dt="2023-08-09T04:44:05.391" v="35" actId="478"/>
          <ac:spMkLst>
            <pc:docMk/>
            <pc:sldMk cId="231924939" sldId="257"/>
            <ac:spMk id="8" creationId="{1722A959-3776-C8DB-68E6-55CAC949859B}"/>
          </ac:spMkLst>
        </pc:spChg>
        <pc:spChg chg="add mod">
          <ac:chgData name="minseo kim" userId="41cc4bd8aacd24d9" providerId="LiveId" clId="{A9F271CB-21CD-4790-A747-122D229D8E5F}" dt="2023-08-09T07:08:35.215" v="360" actId="20577"/>
          <ac:spMkLst>
            <pc:docMk/>
            <pc:sldMk cId="231924939" sldId="257"/>
            <ac:spMk id="13" creationId="{F94FEDAF-A803-DA78-6F9A-E16323B0E0F7}"/>
          </ac:spMkLst>
        </pc:spChg>
        <pc:picChg chg="del">
          <ac:chgData name="minseo kim" userId="41cc4bd8aacd24d9" providerId="LiveId" clId="{A9F271CB-21CD-4790-A747-122D229D8E5F}" dt="2023-08-09T04:43:58.088" v="33" actId="478"/>
          <ac:picMkLst>
            <pc:docMk/>
            <pc:sldMk cId="231924939" sldId="257"/>
            <ac:picMk id="5" creationId="{1DC072AF-EE14-1778-EC76-A86A36EB55E8}"/>
          </ac:picMkLst>
        </pc:picChg>
        <pc:picChg chg="del">
          <ac:chgData name="minseo kim" userId="41cc4bd8aacd24d9" providerId="LiveId" clId="{A9F271CB-21CD-4790-A747-122D229D8E5F}" dt="2023-08-09T04:43:56.815" v="32" actId="478"/>
          <ac:picMkLst>
            <pc:docMk/>
            <pc:sldMk cId="231924939" sldId="257"/>
            <ac:picMk id="7" creationId="{9D80FC2A-E52D-6EB8-BA4A-1356A67F2E23}"/>
          </ac:picMkLst>
        </pc:picChg>
        <pc:picChg chg="add mod">
          <ac:chgData name="minseo kim" userId="41cc4bd8aacd24d9" providerId="LiveId" clId="{A9F271CB-21CD-4790-A747-122D229D8E5F}" dt="2023-08-09T07:08:43.907" v="375" actId="1036"/>
          <ac:picMkLst>
            <pc:docMk/>
            <pc:sldMk cId="231924939" sldId="257"/>
            <ac:picMk id="10" creationId="{A97403C1-B030-81FE-B3D8-E8E074FF52B3}"/>
          </ac:picMkLst>
        </pc:picChg>
        <pc:picChg chg="add mod">
          <ac:chgData name="minseo kim" userId="41cc4bd8aacd24d9" providerId="LiveId" clId="{A9F271CB-21CD-4790-A747-122D229D8E5F}" dt="2023-08-09T07:08:43.907" v="375" actId="1036"/>
          <ac:picMkLst>
            <pc:docMk/>
            <pc:sldMk cId="231924939" sldId="257"/>
            <ac:picMk id="12" creationId="{1A998A1B-A830-A4B3-BB6F-67DB6FFFADF6}"/>
          </ac:picMkLst>
        </pc:picChg>
      </pc:sldChg>
      <pc:sldChg chg="addSp delSp modSp mod ord">
        <pc:chgData name="minseo kim" userId="41cc4bd8aacd24d9" providerId="LiveId" clId="{A9F271CB-21CD-4790-A747-122D229D8E5F}" dt="2023-08-09T07:07:36.995" v="297" actId="1036"/>
        <pc:sldMkLst>
          <pc:docMk/>
          <pc:sldMk cId="3523877902" sldId="258"/>
        </pc:sldMkLst>
        <pc:spChg chg="del">
          <ac:chgData name="minseo kim" userId="41cc4bd8aacd24d9" providerId="LiveId" clId="{A9F271CB-21CD-4790-A747-122D229D8E5F}" dt="2023-08-09T04:43:42.687" v="30" actId="478"/>
          <ac:spMkLst>
            <pc:docMk/>
            <pc:sldMk cId="3523877902" sldId="258"/>
            <ac:spMk id="2" creationId="{493A1CC9-8CF8-43FB-FD3D-5AE6F9FC2F72}"/>
          </ac:spMkLst>
        </pc:spChg>
        <pc:spChg chg="del">
          <ac:chgData name="minseo kim" userId="41cc4bd8aacd24d9" providerId="LiveId" clId="{A9F271CB-21CD-4790-A747-122D229D8E5F}" dt="2023-08-09T04:42:57.078" v="12"/>
          <ac:spMkLst>
            <pc:docMk/>
            <pc:sldMk cId="3523877902" sldId="258"/>
            <ac:spMk id="3" creationId="{617D8032-73ED-3813-3947-7601F72CB036}"/>
          </ac:spMkLst>
        </pc:spChg>
        <pc:spChg chg="add mod">
          <ac:chgData name="minseo kim" userId="41cc4bd8aacd24d9" providerId="LiveId" clId="{A9F271CB-21CD-4790-A747-122D229D8E5F}" dt="2023-08-09T07:07:36.995" v="297" actId="1036"/>
          <ac:spMkLst>
            <pc:docMk/>
            <pc:sldMk cId="3523877902" sldId="258"/>
            <ac:spMk id="9" creationId="{E1CC695C-BB0B-22D0-AB97-DDD210471660}"/>
          </ac:spMkLst>
        </pc:spChg>
        <pc:picChg chg="del mod">
          <ac:chgData name="minseo kim" userId="41cc4bd8aacd24d9" providerId="LiveId" clId="{A9F271CB-21CD-4790-A747-122D229D8E5F}" dt="2023-08-09T04:42:31.653" v="11" actId="478"/>
          <ac:picMkLst>
            <pc:docMk/>
            <pc:sldMk cId="3523877902" sldId="258"/>
            <ac:picMk id="5" creationId="{B3528F6D-0B7F-D593-24D7-FD1BC07C926F}"/>
          </ac:picMkLst>
        </pc:picChg>
        <pc:picChg chg="add mod">
          <ac:chgData name="minseo kim" userId="41cc4bd8aacd24d9" providerId="LiveId" clId="{A9F271CB-21CD-4790-A747-122D229D8E5F}" dt="2023-08-09T07:07:36.995" v="297" actId="1036"/>
          <ac:picMkLst>
            <pc:docMk/>
            <pc:sldMk cId="3523877902" sldId="258"/>
            <ac:picMk id="6" creationId="{376F1986-0258-C164-E3E4-B56D9332BAB9}"/>
          </ac:picMkLst>
        </pc:picChg>
        <pc:picChg chg="add mod">
          <ac:chgData name="minseo kim" userId="41cc4bd8aacd24d9" providerId="LiveId" clId="{A9F271CB-21CD-4790-A747-122D229D8E5F}" dt="2023-08-09T07:07:36.995" v="297" actId="1036"/>
          <ac:picMkLst>
            <pc:docMk/>
            <pc:sldMk cId="3523877902" sldId="258"/>
            <ac:picMk id="8" creationId="{8B594B51-C5CA-A41B-A665-C021D60D81DB}"/>
          </ac:picMkLst>
        </pc:picChg>
      </pc:sldChg>
      <pc:sldChg chg="del">
        <pc:chgData name="minseo kim" userId="41cc4bd8aacd24d9" providerId="LiveId" clId="{A9F271CB-21CD-4790-A747-122D229D8E5F}" dt="2023-08-09T04:42:07.676" v="4" actId="47"/>
        <pc:sldMkLst>
          <pc:docMk/>
          <pc:sldMk cId="4049696187" sldId="259"/>
        </pc:sldMkLst>
      </pc:sldChg>
      <pc:sldChg chg="addSp delSp modSp mod">
        <pc:chgData name="minseo kim" userId="41cc4bd8aacd24d9" providerId="LiveId" clId="{A9F271CB-21CD-4790-A747-122D229D8E5F}" dt="2023-08-09T07:07:00.312" v="245" actId="1076"/>
        <pc:sldMkLst>
          <pc:docMk/>
          <pc:sldMk cId="1451168368" sldId="260"/>
        </pc:sldMkLst>
        <pc:picChg chg="add mod">
          <ac:chgData name="minseo kim" userId="41cc4bd8aacd24d9" providerId="LiveId" clId="{A9F271CB-21CD-4790-A747-122D229D8E5F}" dt="2023-08-09T07:07:00.312" v="245" actId="1076"/>
          <ac:picMkLst>
            <pc:docMk/>
            <pc:sldMk cId="1451168368" sldId="260"/>
            <ac:picMk id="3" creationId="{D512768F-8B5F-8350-3C28-56CCF42011A3}"/>
          </ac:picMkLst>
        </pc:picChg>
        <pc:picChg chg="del">
          <ac:chgData name="minseo kim" userId="41cc4bd8aacd24d9" providerId="LiveId" clId="{A9F271CB-21CD-4790-A747-122D229D8E5F}" dt="2023-08-09T04:41:59.933" v="2" actId="478"/>
          <ac:picMkLst>
            <pc:docMk/>
            <pc:sldMk cId="1451168368" sldId="260"/>
            <ac:picMk id="4" creationId="{CF158ED9-6832-608A-D719-A81D195D4591}"/>
          </ac:picMkLst>
        </pc:picChg>
        <pc:picChg chg="del">
          <ac:chgData name="minseo kim" userId="41cc4bd8aacd24d9" providerId="LiveId" clId="{A9F271CB-21CD-4790-A747-122D229D8E5F}" dt="2023-08-09T04:42:02.901" v="3" actId="478"/>
          <ac:picMkLst>
            <pc:docMk/>
            <pc:sldMk cId="1451168368" sldId="260"/>
            <ac:picMk id="10" creationId="{352D2BE3-6851-13E5-EB11-624B6231B054}"/>
          </ac:picMkLst>
        </pc:picChg>
      </pc:sldChg>
      <pc:sldChg chg="addSp delSp modSp mod">
        <pc:chgData name="minseo kim" userId="41cc4bd8aacd24d9" providerId="LiveId" clId="{A9F271CB-21CD-4790-A747-122D229D8E5F}" dt="2023-08-09T05:23:29.033" v="242" actId="1076"/>
        <pc:sldMkLst>
          <pc:docMk/>
          <pc:sldMk cId="2516413171" sldId="261"/>
        </pc:sldMkLst>
        <pc:spChg chg="add mod">
          <ac:chgData name="minseo kim" userId="41cc4bd8aacd24d9" providerId="LiveId" clId="{A9F271CB-21CD-4790-A747-122D229D8E5F}" dt="2023-08-09T05:23:24.781" v="241" actId="1036"/>
          <ac:spMkLst>
            <pc:docMk/>
            <pc:sldMk cId="2516413171" sldId="261"/>
            <ac:spMk id="2" creationId="{B8EA57B0-94BD-274D-F739-5BB952F481FA}"/>
          </ac:spMkLst>
        </pc:spChg>
        <pc:spChg chg="add mod">
          <ac:chgData name="minseo kim" userId="41cc4bd8aacd24d9" providerId="LiveId" clId="{A9F271CB-21CD-4790-A747-122D229D8E5F}" dt="2023-08-09T05:23:29.033" v="242" actId="1076"/>
          <ac:spMkLst>
            <pc:docMk/>
            <pc:sldMk cId="2516413171" sldId="261"/>
            <ac:spMk id="3" creationId="{71E157EB-EE38-0B8B-A651-2EDA8417AFD2}"/>
          </ac:spMkLst>
        </pc:spChg>
        <pc:picChg chg="del">
          <ac:chgData name="minseo kim" userId="41cc4bd8aacd24d9" providerId="LiveId" clId="{A9F271CB-21CD-4790-A747-122D229D8E5F}" dt="2023-08-09T04:49:28.816" v="43" actId="478"/>
          <ac:picMkLst>
            <pc:docMk/>
            <pc:sldMk cId="2516413171" sldId="261"/>
            <ac:picMk id="5" creationId="{060610C0-AE89-B23E-8535-8AB8BD27873C}"/>
          </ac:picMkLst>
        </pc:picChg>
        <pc:picChg chg="del">
          <ac:chgData name="minseo kim" userId="41cc4bd8aacd24d9" providerId="LiveId" clId="{A9F271CB-21CD-4790-A747-122D229D8E5F}" dt="2023-08-09T04:49:30.226" v="44" actId="478"/>
          <ac:picMkLst>
            <pc:docMk/>
            <pc:sldMk cId="2516413171" sldId="261"/>
            <ac:picMk id="7" creationId="{0575B589-AE4E-A074-1042-7EE69F4AEF18}"/>
          </ac:picMkLst>
        </pc:picChg>
        <pc:picChg chg="del">
          <ac:chgData name="minseo kim" userId="41cc4bd8aacd24d9" providerId="LiveId" clId="{A9F271CB-21CD-4790-A747-122D229D8E5F}" dt="2023-08-09T04:49:27.470" v="42" actId="478"/>
          <ac:picMkLst>
            <pc:docMk/>
            <pc:sldMk cId="2516413171" sldId="261"/>
            <ac:picMk id="9" creationId="{0050ADDA-5A67-C753-362C-81FFF84FEC73}"/>
          </ac:picMkLst>
        </pc:picChg>
      </pc:sldChg>
    </pc:docChg>
  </pc:docChgLst>
  <pc:docChgLst>
    <pc:chgData name="minseo kim" userId="41cc4bd8aacd24d9" providerId="LiveId" clId="{5CE69ECD-EBF8-421D-8739-CDE4DA0CE552}"/>
    <pc:docChg chg="undo redo custSel addSld delSld modSld">
      <pc:chgData name="minseo kim" userId="41cc4bd8aacd24d9" providerId="LiveId" clId="{5CE69ECD-EBF8-421D-8739-CDE4DA0CE552}" dt="2023-10-10T04:40:33.629" v="628" actId="1076"/>
      <pc:docMkLst>
        <pc:docMk/>
      </pc:docMkLst>
      <pc:sldChg chg="modSp mod">
        <pc:chgData name="minseo kim" userId="41cc4bd8aacd24d9" providerId="LiveId" clId="{5CE69ECD-EBF8-421D-8739-CDE4DA0CE552}" dt="2023-10-10T03:00:52.410" v="5" actId="20577"/>
        <pc:sldMkLst>
          <pc:docMk/>
          <pc:sldMk cId="768802593" sldId="256"/>
        </pc:sldMkLst>
        <pc:spChg chg="mod">
          <ac:chgData name="minseo kim" userId="41cc4bd8aacd24d9" providerId="LiveId" clId="{5CE69ECD-EBF8-421D-8739-CDE4DA0CE552}" dt="2023-10-10T03:00:52.410" v="5" actId="20577"/>
          <ac:spMkLst>
            <pc:docMk/>
            <pc:sldMk cId="768802593" sldId="256"/>
            <ac:spMk id="2" creationId="{FFF6F54C-1DB2-3005-DECD-A465F42E46C0}"/>
          </ac:spMkLst>
        </pc:spChg>
      </pc:sldChg>
      <pc:sldChg chg="modSp mod">
        <pc:chgData name="minseo kim" userId="41cc4bd8aacd24d9" providerId="LiveId" clId="{5CE69ECD-EBF8-421D-8739-CDE4DA0CE552}" dt="2023-10-10T04:40:33.629" v="628" actId="1076"/>
        <pc:sldMkLst>
          <pc:docMk/>
          <pc:sldMk cId="3321484663" sldId="265"/>
        </pc:sldMkLst>
        <pc:spChg chg="mod">
          <ac:chgData name="minseo kim" userId="41cc4bd8aacd24d9" providerId="LiveId" clId="{5CE69ECD-EBF8-421D-8739-CDE4DA0CE552}" dt="2023-10-10T04:40:33.629" v="628" actId="1076"/>
          <ac:spMkLst>
            <pc:docMk/>
            <pc:sldMk cId="3321484663" sldId="265"/>
            <ac:spMk id="3" creationId="{71E157EB-EE38-0B8B-A651-2EDA8417AFD2}"/>
          </ac:spMkLst>
        </pc:spChg>
      </pc:sldChg>
      <pc:sldChg chg="addSp delSp modSp mod">
        <pc:chgData name="minseo kim" userId="41cc4bd8aacd24d9" providerId="LiveId" clId="{5CE69ECD-EBF8-421D-8739-CDE4DA0CE552}" dt="2023-10-10T03:15:30.846" v="121" actId="1076"/>
        <pc:sldMkLst>
          <pc:docMk/>
          <pc:sldMk cId="4134657812" sldId="270"/>
        </pc:sldMkLst>
        <pc:spChg chg="mod">
          <ac:chgData name="minseo kim" userId="41cc4bd8aacd24d9" providerId="LiveId" clId="{5CE69ECD-EBF8-421D-8739-CDE4DA0CE552}" dt="2023-10-10T03:15:03.674" v="117" actId="14100"/>
          <ac:spMkLst>
            <pc:docMk/>
            <pc:sldMk cId="4134657812" sldId="270"/>
            <ac:spMk id="5" creationId="{62897A83-E0AE-0319-DDCE-204CDF79F96A}"/>
          </ac:spMkLst>
        </pc:spChg>
        <pc:spChg chg="mod">
          <ac:chgData name="minseo kim" userId="41cc4bd8aacd24d9" providerId="LiveId" clId="{5CE69ECD-EBF8-421D-8739-CDE4DA0CE552}" dt="2023-10-10T03:03:13.317" v="23" actId="20577"/>
          <ac:spMkLst>
            <pc:docMk/>
            <pc:sldMk cId="4134657812" sldId="270"/>
            <ac:spMk id="7" creationId="{469BAE02-CDA1-679B-EED5-839A6515001A}"/>
          </ac:spMkLst>
        </pc:spChg>
        <pc:picChg chg="add mod">
          <ac:chgData name="minseo kim" userId="41cc4bd8aacd24d9" providerId="LiveId" clId="{5CE69ECD-EBF8-421D-8739-CDE4DA0CE552}" dt="2023-10-10T03:15:30.846" v="121" actId="1076"/>
          <ac:picMkLst>
            <pc:docMk/>
            <pc:sldMk cId="4134657812" sldId="270"/>
            <ac:picMk id="3" creationId="{45351FE1-4D2A-7D33-0900-41B809256078}"/>
          </ac:picMkLst>
        </pc:picChg>
        <pc:picChg chg="del">
          <ac:chgData name="minseo kim" userId="41cc4bd8aacd24d9" providerId="LiveId" clId="{5CE69ECD-EBF8-421D-8739-CDE4DA0CE552}" dt="2023-10-10T03:03:16.031" v="24" actId="478"/>
          <ac:picMkLst>
            <pc:docMk/>
            <pc:sldMk cId="4134657812" sldId="270"/>
            <ac:picMk id="8" creationId="{86D6585B-3CE4-9FEF-60CD-6412BFBCF208}"/>
          </ac:picMkLst>
        </pc:picChg>
      </pc:sldChg>
      <pc:sldChg chg="del">
        <pc:chgData name="minseo kim" userId="41cc4bd8aacd24d9" providerId="LiveId" clId="{5CE69ECD-EBF8-421D-8739-CDE4DA0CE552}" dt="2023-10-10T04:40:29.501" v="627" actId="47"/>
        <pc:sldMkLst>
          <pc:docMk/>
          <pc:sldMk cId="40966394" sldId="273"/>
        </pc:sldMkLst>
      </pc:sldChg>
      <pc:sldChg chg="delSp modSp mod">
        <pc:chgData name="minseo kim" userId="41cc4bd8aacd24d9" providerId="LiveId" clId="{5CE69ECD-EBF8-421D-8739-CDE4DA0CE552}" dt="2023-10-10T04:40:06.038" v="618" actId="1076"/>
        <pc:sldMkLst>
          <pc:docMk/>
          <pc:sldMk cId="908992580" sldId="274"/>
        </pc:sldMkLst>
        <pc:spChg chg="mod">
          <ac:chgData name="minseo kim" userId="41cc4bd8aacd24d9" providerId="LiveId" clId="{5CE69ECD-EBF8-421D-8739-CDE4DA0CE552}" dt="2023-10-10T04:40:06.038" v="618" actId="1076"/>
          <ac:spMkLst>
            <pc:docMk/>
            <pc:sldMk cId="908992580" sldId="274"/>
            <ac:spMk id="5" creationId="{62897A83-E0AE-0319-DDCE-204CDF79F96A}"/>
          </ac:spMkLst>
        </pc:spChg>
        <pc:spChg chg="mod">
          <ac:chgData name="minseo kim" userId="41cc4bd8aacd24d9" providerId="LiveId" clId="{5CE69ECD-EBF8-421D-8739-CDE4DA0CE552}" dt="2023-10-10T03:46:01.064" v="134" actId="20577"/>
          <ac:spMkLst>
            <pc:docMk/>
            <pc:sldMk cId="908992580" sldId="274"/>
            <ac:spMk id="7" creationId="{469BAE02-CDA1-679B-EED5-839A6515001A}"/>
          </ac:spMkLst>
        </pc:spChg>
        <pc:picChg chg="del">
          <ac:chgData name="minseo kim" userId="41cc4bd8aacd24d9" providerId="LiveId" clId="{5CE69ECD-EBF8-421D-8739-CDE4DA0CE552}" dt="2023-10-10T03:14:52.329" v="115" actId="478"/>
          <ac:picMkLst>
            <pc:docMk/>
            <pc:sldMk cId="908992580" sldId="274"/>
            <ac:picMk id="3" creationId="{7C5D3C1F-6CDC-EDB7-6D76-0C0CE2289A72}"/>
          </ac:picMkLst>
        </pc:picChg>
      </pc:sldChg>
      <pc:sldChg chg="addSp delSp modSp mod">
        <pc:chgData name="minseo kim" userId="41cc4bd8aacd24d9" providerId="LiveId" clId="{5CE69ECD-EBF8-421D-8739-CDE4DA0CE552}" dt="2023-10-10T04:24:02.807" v="337" actId="20577"/>
        <pc:sldMkLst>
          <pc:docMk/>
          <pc:sldMk cId="230592839" sldId="275"/>
        </pc:sldMkLst>
        <pc:spChg chg="mod">
          <ac:chgData name="minseo kim" userId="41cc4bd8aacd24d9" providerId="LiveId" clId="{5CE69ECD-EBF8-421D-8739-CDE4DA0CE552}" dt="2023-10-10T04:24:02.807" v="337" actId="20577"/>
          <ac:spMkLst>
            <pc:docMk/>
            <pc:sldMk cId="230592839" sldId="275"/>
            <ac:spMk id="5" creationId="{62897A83-E0AE-0319-DDCE-204CDF79F96A}"/>
          </ac:spMkLst>
        </pc:spChg>
        <pc:spChg chg="del">
          <ac:chgData name="minseo kim" userId="41cc4bd8aacd24d9" providerId="LiveId" clId="{5CE69ECD-EBF8-421D-8739-CDE4DA0CE552}" dt="2023-10-10T04:21:19.909" v="322" actId="478"/>
          <ac:spMkLst>
            <pc:docMk/>
            <pc:sldMk cId="230592839" sldId="275"/>
            <ac:spMk id="7" creationId="{469BAE02-CDA1-679B-EED5-839A6515001A}"/>
          </ac:spMkLst>
        </pc:spChg>
        <pc:spChg chg="add del mod">
          <ac:chgData name="minseo kim" userId="41cc4bd8aacd24d9" providerId="LiveId" clId="{5CE69ECD-EBF8-421D-8739-CDE4DA0CE552}" dt="2023-10-10T04:21:23.151" v="324" actId="478"/>
          <ac:spMkLst>
            <pc:docMk/>
            <pc:sldMk cId="230592839" sldId="275"/>
            <ac:spMk id="8" creationId="{C7B80C2A-C7FF-3606-2A1D-9D602D1E0D2D}"/>
          </ac:spMkLst>
        </pc:spChg>
        <pc:spChg chg="add mod">
          <ac:chgData name="minseo kim" userId="41cc4bd8aacd24d9" providerId="LiveId" clId="{5CE69ECD-EBF8-421D-8739-CDE4DA0CE552}" dt="2023-10-10T04:21:20.691" v="323"/>
          <ac:spMkLst>
            <pc:docMk/>
            <pc:sldMk cId="230592839" sldId="275"/>
            <ac:spMk id="9" creationId="{10FC9AE4-38D7-1A8B-968A-B066B47368AC}"/>
          </ac:spMkLst>
        </pc:spChg>
        <pc:picChg chg="add mod">
          <ac:chgData name="minseo kim" userId="41cc4bd8aacd24d9" providerId="LiveId" clId="{5CE69ECD-EBF8-421D-8739-CDE4DA0CE552}" dt="2023-10-10T03:49:21.874" v="321" actId="1076"/>
          <ac:picMkLst>
            <pc:docMk/>
            <pc:sldMk cId="230592839" sldId="275"/>
            <ac:picMk id="3" creationId="{A9AC3F4C-9E86-E432-F74C-C0408CEA94AE}"/>
          </ac:picMkLst>
        </pc:picChg>
        <pc:picChg chg="del">
          <ac:chgData name="minseo kim" userId="41cc4bd8aacd24d9" providerId="LiveId" clId="{5CE69ECD-EBF8-421D-8739-CDE4DA0CE552}" dt="2023-10-10T03:49:16.056" v="317" actId="478"/>
          <ac:picMkLst>
            <pc:docMk/>
            <pc:sldMk cId="230592839" sldId="275"/>
            <ac:picMk id="4" creationId="{B7C7F10F-E56F-ECFF-1B05-DF1AC77FE095}"/>
          </ac:picMkLst>
        </pc:picChg>
      </pc:sldChg>
      <pc:sldChg chg="addSp delSp modSp add mod">
        <pc:chgData name="minseo kim" userId="41cc4bd8aacd24d9" providerId="LiveId" clId="{5CE69ECD-EBF8-421D-8739-CDE4DA0CE552}" dt="2023-10-10T04:36:04.043" v="372" actId="20577"/>
        <pc:sldMkLst>
          <pc:docMk/>
          <pc:sldMk cId="171278896" sldId="276"/>
        </pc:sldMkLst>
        <pc:spChg chg="mod">
          <ac:chgData name="minseo kim" userId="41cc4bd8aacd24d9" providerId="LiveId" clId="{5CE69ECD-EBF8-421D-8739-CDE4DA0CE552}" dt="2023-10-10T04:36:04.043" v="372" actId="20577"/>
          <ac:spMkLst>
            <pc:docMk/>
            <pc:sldMk cId="171278896" sldId="276"/>
            <ac:spMk id="5" creationId="{62897A83-E0AE-0319-DDCE-204CDF79F96A}"/>
          </ac:spMkLst>
        </pc:spChg>
        <pc:picChg chg="del">
          <ac:chgData name="minseo kim" userId="41cc4bd8aacd24d9" providerId="LiveId" clId="{5CE69ECD-EBF8-421D-8739-CDE4DA0CE552}" dt="2023-10-10T04:26:36.868" v="341" actId="478"/>
          <ac:picMkLst>
            <pc:docMk/>
            <pc:sldMk cId="171278896" sldId="276"/>
            <ac:picMk id="3" creationId="{A9AC3F4C-9E86-E432-F74C-C0408CEA94AE}"/>
          </ac:picMkLst>
        </pc:picChg>
        <pc:picChg chg="add mod">
          <ac:chgData name="minseo kim" userId="41cc4bd8aacd24d9" providerId="LiveId" clId="{5CE69ECD-EBF8-421D-8739-CDE4DA0CE552}" dt="2023-10-10T04:26:45.293" v="343" actId="1076"/>
          <ac:picMkLst>
            <pc:docMk/>
            <pc:sldMk cId="171278896" sldId="276"/>
            <ac:picMk id="4" creationId="{84DC0A3C-B36A-8705-CC1C-CCDD957CD7DE}"/>
          </ac:picMkLst>
        </pc:picChg>
      </pc:sldChg>
      <pc:sldChg chg="add del">
        <pc:chgData name="minseo kim" userId="41cc4bd8aacd24d9" providerId="LiveId" clId="{5CE69ECD-EBF8-421D-8739-CDE4DA0CE552}" dt="2023-10-10T04:26:33.759" v="340"/>
        <pc:sldMkLst>
          <pc:docMk/>
          <pc:sldMk cId="610748085" sldId="277"/>
        </pc:sldMkLst>
      </pc:sldChg>
    </pc:docChg>
  </pc:docChgLst>
  <pc:docChgLst>
    <pc:chgData name="minseo kim" userId="41cc4bd8aacd24d9" providerId="LiveId" clId="{822FCBB7-E6B1-4405-A4AF-46DD5EAF388A}"/>
    <pc:docChg chg="undo custSel addSld delSld modSld">
      <pc:chgData name="minseo kim" userId="41cc4bd8aacd24d9" providerId="LiveId" clId="{822FCBB7-E6B1-4405-A4AF-46DD5EAF388A}" dt="2023-09-19T04:58:10.187" v="705" actId="27636"/>
      <pc:docMkLst>
        <pc:docMk/>
      </pc:docMkLst>
      <pc:sldChg chg="modSp mod">
        <pc:chgData name="minseo kim" userId="41cc4bd8aacd24d9" providerId="LiveId" clId="{822FCBB7-E6B1-4405-A4AF-46DD5EAF388A}" dt="2023-09-19T04:11:30.163" v="3" actId="20577"/>
        <pc:sldMkLst>
          <pc:docMk/>
          <pc:sldMk cId="768802593" sldId="256"/>
        </pc:sldMkLst>
        <pc:spChg chg="mod">
          <ac:chgData name="minseo kim" userId="41cc4bd8aacd24d9" providerId="LiveId" clId="{822FCBB7-E6B1-4405-A4AF-46DD5EAF388A}" dt="2023-09-19T04:11:30.163" v="3" actId="20577"/>
          <ac:spMkLst>
            <pc:docMk/>
            <pc:sldMk cId="768802593" sldId="256"/>
            <ac:spMk id="2" creationId="{FFF6F54C-1DB2-3005-DECD-A465F42E46C0}"/>
          </ac:spMkLst>
        </pc:spChg>
      </pc:sldChg>
      <pc:sldChg chg="del">
        <pc:chgData name="minseo kim" userId="41cc4bd8aacd24d9" providerId="LiveId" clId="{822FCBB7-E6B1-4405-A4AF-46DD5EAF388A}" dt="2023-09-19T04:11:35.898" v="4" actId="47"/>
        <pc:sldMkLst>
          <pc:docMk/>
          <pc:sldMk cId="231924939" sldId="257"/>
        </pc:sldMkLst>
      </pc:sldChg>
      <pc:sldChg chg="del">
        <pc:chgData name="minseo kim" userId="41cc4bd8aacd24d9" providerId="LiveId" clId="{822FCBB7-E6B1-4405-A4AF-46DD5EAF388A}" dt="2023-09-19T04:11:38.051" v="6" actId="47"/>
        <pc:sldMkLst>
          <pc:docMk/>
          <pc:sldMk cId="3523877902" sldId="258"/>
        </pc:sldMkLst>
      </pc:sldChg>
      <pc:sldChg chg="del">
        <pc:chgData name="minseo kim" userId="41cc4bd8aacd24d9" providerId="LiveId" clId="{822FCBB7-E6B1-4405-A4AF-46DD5EAF388A}" dt="2023-09-19T04:11:37.689" v="5" actId="47"/>
        <pc:sldMkLst>
          <pc:docMk/>
          <pc:sldMk cId="1451168368" sldId="260"/>
        </pc:sldMkLst>
      </pc:sldChg>
      <pc:sldChg chg="del">
        <pc:chgData name="minseo kim" userId="41cc4bd8aacd24d9" providerId="LiveId" clId="{822FCBB7-E6B1-4405-A4AF-46DD5EAF388A}" dt="2023-09-19T04:11:38.853" v="7" actId="47"/>
        <pc:sldMkLst>
          <pc:docMk/>
          <pc:sldMk cId="3138735362" sldId="264"/>
        </pc:sldMkLst>
      </pc:sldChg>
      <pc:sldChg chg="modSp mod">
        <pc:chgData name="minseo kim" userId="41cc4bd8aacd24d9" providerId="LiveId" clId="{822FCBB7-E6B1-4405-A4AF-46DD5EAF388A}" dt="2023-09-19T04:33:36.589" v="660" actId="20577"/>
        <pc:sldMkLst>
          <pc:docMk/>
          <pc:sldMk cId="3321484663" sldId="265"/>
        </pc:sldMkLst>
        <pc:spChg chg="mod">
          <ac:chgData name="minseo kim" userId="41cc4bd8aacd24d9" providerId="LiveId" clId="{822FCBB7-E6B1-4405-A4AF-46DD5EAF388A}" dt="2023-09-19T04:29:27.238" v="462" actId="20577"/>
          <ac:spMkLst>
            <pc:docMk/>
            <pc:sldMk cId="3321484663" sldId="265"/>
            <ac:spMk id="2" creationId="{B8EA57B0-94BD-274D-F739-5BB952F481FA}"/>
          </ac:spMkLst>
        </pc:spChg>
        <pc:spChg chg="mod">
          <ac:chgData name="minseo kim" userId="41cc4bd8aacd24d9" providerId="LiveId" clId="{822FCBB7-E6B1-4405-A4AF-46DD5EAF388A}" dt="2023-09-19T04:33:36.589" v="660" actId="20577"/>
          <ac:spMkLst>
            <pc:docMk/>
            <pc:sldMk cId="3321484663" sldId="265"/>
            <ac:spMk id="3" creationId="{71E157EB-EE38-0B8B-A651-2EDA8417AFD2}"/>
          </ac:spMkLst>
        </pc:spChg>
      </pc:sldChg>
      <pc:sldChg chg="del">
        <pc:chgData name="minseo kim" userId="41cc4bd8aacd24d9" providerId="LiveId" clId="{822FCBB7-E6B1-4405-A4AF-46DD5EAF388A}" dt="2023-09-19T04:11:40.079" v="8" actId="47"/>
        <pc:sldMkLst>
          <pc:docMk/>
          <pc:sldMk cId="251220805" sldId="266"/>
        </pc:sldMkLst>
      </pc:sldChg>
      <pc:sldChg chg="del">
        <pc:chgData name="minseo kim" userId="41cc4bd8aacd24d9" providerId="LiveId" clId="{822FCBB7-E6B1-4405-A4AF-46DD5EAF388A}" dt="2023-09-19T04:11:42.265" v="10" actId="47"/>
        <pc:sldMkLst>
          <pc:docMk/>
          <pc:sldMk cId="221942941" sldId="269"/>
        </pc:sldMkLst>
      </pc:sldChg>
      <pc:sldChg chg="addSp delSp modSp mod">
        <pc:chgData name="minseo kim" userId="41cc4bd8aacd24d9" providerId="LiveId" clId="{822FCBB7-E6B1-4405-A4AF-46DD5EAF388A}" dt="2023-09-19T04:20:31.126" v="208" actId="255"/>
        <pc:sldMkLst>
          <pc:docMk/>
          <pc:sldMk cId="4134657812" sldId="270"/>
        </pc:sldMkLst>
        <pc:spChg chg="mod">
          <ac:chgData name="minseo kim" userId="41cc4bd8aacd24d9" providerId="LiveId" clId="{822FCBB7-E6B1-4405-A4AF-46DD5EAF388A}" dt="2023-09-19T04:19:51.323" v="191" actId="20577"/>
          <ac:spMkLst>
            <pc:docMk/>
            <pc:sldMk cId="4134657812" sldId="270"/>
            <ac:spMk id="5" creationId="{62897A83-E0AE-0319-DDCE-204CDF79F96A}"/>
          </ac:spMkLst>
        </pc:spChg>
        <pc:spChg chg="mod">
          <ac:chgData name="minseo kim" userId="41cc4bd8aacd24d9" providerId="LiveId" clId="{822FCBB7-E6B1-4405-A4AF-46DD5EAF388A}" dt="2023-09-19T04:20:31.126" v="208" actId="255"/>
          <ac:spMkLst>
            <pc:docMk/>
            <pc:sldMk cId="4134657812" sldId="270"/>
            <ac:spMk id="7" creationId="{469BAE02-CDA1-679B-EED5-839A6515001A}"/>
          </ac:spMkLst>
        </pc:spChg>
        <pc:spChg chg="del">
          <ac:chgData name="minseo kim" userId="41cc4bd8aacd24d9" providerId="LiveId" clId="{822FCBB7-E6B1-4405-A4AF-46DD5EAF388A}" dt="2023-09-19T04:12:48.486" v="19" actId="478"/>
          <ac:spMkLst>
            <pc:docMk/>
            <pc:sldMk cId="4134657812" sldId="270"/>
            <ac:spMk id="13" creationId="{1C9BEC8C-6A92-6554-D731-6EEA0CDE5C2A}"/>
          </ac:spMkLst>
        </pc:spChg>
        <pc:grpChg chg="del">
          <ac:chgData name="minseo kim" userId="41cc4bd8aacd24d9" providerId="LiveId" clId="{822FCBB7-E6B1-4405-A4AF-46DD5EAF388A}" dt="2023-09-19T04:12:11.239" v="12" actId="478"/>
          <ac:grpSpMkLst>
            <pc:docMk/>
            <pc:sldMk cId="4134657812" sldId="270"/>
            <ac:grpSpMk id="12" creationId="{A473C1FD-F49D-DE74-3C1E-7DCAFDBE4B56}"/>
          </ac:grpSpMkLst>
        </pc:grpChg>
        <pc:picChg chg="del">
          <ac:chgData name="minseo kim" userId="41cc4bd8aacd24d9" providerId="LiveId" clId="{822FCBB7-E6B1-4405-A4AF-46DD5EAF388A}" dt="2023-09-19T04:12:13.898" v="14" actId="478"/>
          <ac:picMkLst>
            <pc:docMk/>
            <pc:sldMk cId="4134657812" sldId="270"/>
            <ac:picMk id="2" creationId="{6E110351-352D-E1DC-E5EA-AE1EDB9DAEFA}"/>
          </ac:picMkLst>
        </pc:picChg>
        <pc:picChg chg="del">
          <ac:chgData name="minseo kim" userId="41cc4bd8aacd24d9" providerId="LiveId" clId="{822FCBB7-E6B1-4405-A4AF-46DD5EAF388A}" dt="2023-09-19T04:12:12.483" v="13" actId="478"/>
          <ac:picMkLst>
            <pc:docMk/>
            <pc:sldMk cId="4134657812" sldId="270"/>
            <ac:picMk id="3" creationId="{37F3CECF-1B38-4055-1659-A4C9057FACDB}"/>
          </ac:picMkLst>
        </pc:picChg>
        <pc:picChg chg="del">
          <ac:chgData name="minseo kim" userId="41cc4bd8aacd24d9" providerId="LiveId" clId="{822FCBB7-E6B1-4405-A4AF-46DD5EAF388A}" dt="2023-09-19T04:12:10.074" v="11" actId="478"/>
          <ac:picMkLst>
            <pc:docMk/>
            <pc:sldMk cId="4134657812" sldId="270"/>
            <ac:picMk id="4" creationId="{1D99069D-1114-B835-1309-F9392E338C7F}"/>
          </ac:picMkLst>
        </pc:picChg>
        <pc:picChg chg="add mod">
          <ac:chgData name="minseo kim" userId="41cc4bd8aacd24d9" providerId="LiveId" clId="{822FCBB7-E6B1-4405-A4AF-46DD5EAF388A}" dt="2023-09-19T04:13:29.462" v="66" actId="14100"/>
          <ac:picMkLst>
            <pc:docMk/>
            <pc:sldMk cId="4134657812" sldId="270"/>
            <ac:picMk id="8" creationId="{86D6585B-3CE4-9FEF-60CD-6412BFBCF208}"/>
          </ac:picMkLst>
        </pc:picChg>
      </pc:sldChg>
      <pc:sldChg chg="del">
        <pc:chgData name="minseo kim" userId="41cc4bd8aacd24d9" providerId="LiveId" clId="{822FCBB7-E6B1-4405-A4AF-46DD5EAF388A}" dt="2023-09-19T04:11:40.536" v="9" actId="47"/>
        <pc:sldMkLst>
          <pc:docMk/>
          <pc:sldMk cId="3259089804" sldId="272"/>
        </pc:sldMkLst>
      </pc:sldChg>
      <pc:sldChg chg="modSp mod">
        <pc:chgData name="minseo kim" userId="41cc4bd8aacd24d9" providerId="LiveId" clId="{822FCBB7-E6B1-4405-A4AF-46DD5EAF388A}" dt="2023-09-19T04:58:10.187" v="705" actId="27636"/>
        <pc:sldMkLst>
          <pc:docMk/>
          <pc:sldMk cId="40966394" sldId="273"/>
        </pc:sldMkLst>
        <pc:spChg chg="mod">
          <ac:chgData name="minseo kim" userId="41cc4bd8aacd24d9" providerId="LiveId" clId="{822FCBB7-E6B1-4405-A4AF-46DD5EAF388A}" dt="2023-09-19T04:30:01.638" v="491" actId="122"/>
          <ac:spMkLst>
            <pc:docMk/>
            <pc:sldMk cId="40966394" sldId="273"/>
            <ac:spMk id="2" creationId="{B8EA57B0-94BD-274D-F739-5BB952F481FA}"/>
          </ac:spMkLst>
        </pc:spChg>
        <pc:spChg chg="mod">
          <ac:chgData name="minseo kim" userId="41cc4bd8aacd24d9" providerId="LiveId" clId="{822FCBB7-E6B1-4405-A4AF-46DD5EAF388A}" dt="2023-09-19T04:58:10.187" v="705" actId="27636"/>
          <ac:spMkLst>
            <pc:docMk/>
            <pc:sldMk cId="40966394" sldId="273"/>
            <ac:spMk id="3" creationId="{71E157EB-EE38-0B8B-A651-2EDA8417AFD2}"/>
          </ac:spMkLst>
        </pc:spChg>
      </pc:sldChg>
      <pc:sldChg chg="addSp delSp modSp add mod">
        <pc:chgData name="minseo kim" userId="41cc4bd8aacd24d9" providerId="LiveId" clId="{822FCBB7-E6B1-4405-A4AF-46DD5EAF388A}" dt="2023-09-19T04:25:22.928" v="347" actId="1036"/>
        <pc:sldMkLst>
          <pc:docMk/>
          <pc:sldMk cId="908992580" sldId="274"/>
        </pc:sldMkLst>
        <pc:spChg chg="mod">
          <ac:chgData name="minseo kim" userId="41cc4bd8aacd24d9" providerId="LiveId" clId="{822FCBB7-E6B1-4405-A4AF-46DD5EAF388A}" dt="2023-09-19T04:21:59.877" v="260" actId="20577"/>
          <ac:spMkLst>
            <pc:docMk/>
            <pc:sldMk cId="908992580" sldId="274"/>
            <ac:spMk id="5" creationId="{62897A83-E0AE-0319-DDCE-204CDF79F96A}"/>
          </ac:spMkLst>
        </pc:spChg>
        <pc:picChg chg="add mod">
          <ac:chgData name="minseo kim" userId="41cc4bd8aacd24d9" providerId="LiveId" clId="{822FCBB7-E6B1-4405-A4AF-46DD5EAF388A}" dt="2023-09-19T04:25:22.928" v="347" actId="1036"/>
          <ac:picMkLst>
            <pc:docMk/>
            <pc:sldMk cId="908992580" sldId="274"/>
            <ac:picMk id="3" creationId="{7C5D3C1F-6CDC-EDB7-6D76-0C0CE2289A72}"/>
          </ac:picMkLst>
        </pc:picChg>
        <pc:picChg chg="del">
          <ac:chgData name="minseo kim" userId="41cc4bd8aacd24d9" providerId="LiveId" clId="{822FCBB7-E6B1-4405-A4AF-46DD5EAF388A}" dt="2023-09-19T04:21:10.461" v="211" actId="478"/>
          <ac:picMkLst>
            <pc:docMk/>
            <pc:sldMk cId="908992580" sldId="274"/>
            <ac:picMk id="8" creationId="{86D6585B-3CE4-9FEF-60CD-6412BFBCF208}"/>
          </ac:picMkLst>
        </pc:picChg>
      </pc:sldChg>
      <pc:sldChg chg="addSp delSp modSp add mod">
        <pc:chgData name="minseo kim" userId="41cc4bd8aacd24d9" providerId="LiveId" clId="{822FCBB7-E6B1-4405-A4AF-46DD5EAF388A}" dt="2023-09-19T04:24:10.239" v="339" actId="20577"/>
        <pc:sldMkLst>
          <pc:docMk/>
          <pc:sldMk cId="230592839" sldId="275"/>
        </pc:sldMkLst>
        <pc:spChg chg="mod">
          <ac:chgData name="minseo kim" userId="41cc4bd8aacd24d9" providerId="LiveId" clId="{822FCBB7-E6B1-4405-A4AF-46DD5EAF388A}" dt="2023-09-19T04:24:10.239" v="339" actId="20577"/>
          <ac:spMkLst>
            <pc:docMk/>
            <pc:sldMk cId="230592839" sldId="275"/>
            <ac:spMk id="5" creationId="{62897A83-E0AE-0319-DDCE-204CDF79F96A}"/>
          </ac:spMkLst>
        </pc:spChg>
        <pc:picChg chg="del">
          <ac:chgData name="minseo kim" userId="41cc4bd8aacd24d9" providerId="LiveId" clId="{822FCBB7-E6B1-4405-A4AF-46DD5EAF388A}" dt="2023-09-19T04:22:25.939" v="262" actId="478"/>
          <ac:picMkLst>
            <pc:docMk/>
            <pc:sldMk cId="230592839" sldId="275"/>
            <ac:picMk id="3" creationId="{7C5D3C1F-6CDC-EDB7-6D76-0C0CE2289A72}"/>
          </ac:picMkLst>
        </pc:picChg>
        <pc:picChg chg="add mod">
          <ac:chgData name="minseo kim" userId="41cc4bd8aacd24d9" providerId="LiveId" clId="{822FCBB7-E6B1-4405-A4AF-46DD5EAF388A}" dt="2023-09-19T04:22:53.531" v="273" actId="14100"/>
          <ac:picMkLst>
            <pc:docMk/>
            <pc:sldMk cId="230592839" sldId="275"/>
            <ac:picMk id="4" creationId="{B7C7F10F-E56F-ECFF-1B05-DF1AC77FE095}"/>
          </ac:picMkLst>
        </pc:picChg>
      </pc:sldChg>
    </pc:docChg>
  </pc:docChgLst>
  <pc:docChgLst>
    <pc:chgData name="minseo kim" userId="41cc4bd8aacd24d9" providerId="LiveId" clId="{EC9B02FD-387E-4B9F-9FB9-DAB380A6F094}"/>
    <pc:docChg chg="custSel addSld delSld modSld">
      <pc:chgData name="minseo kim" userId="41cc4bd8aacd24d9" providerId="LiveId" clId="{EC9B02FD-387E-4B9F-9FB9-DAB380A6F094}" dt="2023-09-01T04:58:18.785" v="539" actId="20577"/>
      <pc:docMkLst>
        <pc:docMk/>
      </pc:docMkLst>
      <pc:sldChg chg="modSp mod">
        <pc:chgData name="minseo kim" userId="41cc4bd8aacd24d9" providerId="LiveId" clId="{EC9B02FD-387E-4B9F-9FB9-DAB380A6F094}" dt="2023-09-01T04:56:48.532" v="466" actId="20577"/>
        <pc:sldMkLst>
          <pc:docMk/>
          <pc:sldMk cId="768802593" sldId="256"/>
        </pc:sldMkLst>
        <pc:spChg chg="mod">
          <ac:chgData name="minseo kim" userId="41cc4bd8aacd24d9" providerId="LiveId" clId="{EC9B02FD-387E-4B9F-9FB9-DAB380A6F094}" dt="2023-09-01T04:56:48.532" v="466" actId="20577"/>
          <ac:spMkLst>
            <pc:docMk/>
            <pc:sldMk cId="768802593" sldId="256"/>
            <ac:spMk id="2" creationId="{FFF6F54C-1DB2-3005-DECD-A465F42E46C0}"/>
          </ac:spMkLst>
        </pc:spChg>
      </pc:sldChg>
      <pc:sldChg chg="del">
        <pc:chgData name="minseo kim" userId="41cc4bd8aacd24d9" providerId="LiveId" clId="{EC9B02FD-387E-4B9F-9FB9-DAB380A6F094}" dt="2023-08-31T09:47:31.561" v="4" actId="47"/>
        <pc:sldMkLst>
          <pc:docMk/>
          <pc:sldMk cId="231924939" sldId="257"/>
        </pc:sldMkLst>
      </pc:sldChg>
      <pc:sldChg chg="del">
        <pc:chgData name="minseo kim" userId="41cc4bd8aacd24d9" providerId="LiveId" clId="{EC9B02FD-387E-4B9F-9FB9-DAB380A6F094}" dt="2023-08-31T09:47:30.837" v="3" actId="47"/>
        <pc:sldMkLst>
          <pc:docMk/>
          <pc:sldMk cId="3523877902" sldId="258"/>
        </pc:sldMkLst>
      </pc:sldChg>
      <pc:sldChg chg="del">
        <pc:chgData name="minseo kim" userId="41cc4bd8aacd24d9" providerId="LiveId" clId="{EC9B02FD-387E-4B9F-9FB9-DAB380A6F094}" dt="2023-08-31T09:47:11.103" v="1" actId="47"/>
        <pc:sldMkLst>
          <pc:docMk/>
          <pc:sldMk cId="1451168368" sldId="260"/>
        </pc:sldMkLst>
      </pc:sldChg>
      <pc:sldChg chg="delSp del mod">
        <pc:chgData name="minseo kim" userId="41cc4bd8aacd24d9" providerId="LiveId" clId="{EC9B02FD-387E-4B9F-9FB9-DAB380A6F094}" dt="2023-08-31T09:47:32.363" v="5" actId="47"/>
        <pc:sldMkLst>
          <pc:docMk/>
          <pc:sldMk cId="3922886980" sldId="263"/>
        </pc:sldMkLst>
        <pc:picChg chg="del">
          <ac:chgData name="minseo kim" userId="41cc4bd8aacd24d9" providerId="LiveId" clId="{EC9B02FD-387E-4B9F-9FB9-DAB380A6F094}" dt="2023-08-31T09:47:06.021" v="0" actId="478"/>
          <ac:picMkLst>
            <pc:docMk/>
            <pc:sldMk cId="3922886980" sldId="263"/>
            <ac:picMk id="4" creationId="{E1C3D9CD-9AF1-45A7-0E7F-26F2C636C96D}"/>
          </ac:picMkLst>
        </pc:picChg>
      </pc:sldChg>
      <pc:sldChg chg="del">
        <pc:chgData name="minseo kim" userId="41cc4bd8aacd24d9" providerId="LiveId" clId="{EC9B02FD-387E-4B9F-9FB9-DAB380A6F094}" dt="2023-08-31T09:47:29.598" v="2" actId="47"/>
        <pc:sldMkLst>
          <pc:docMk/>
          <pc:sldMk cId="3138735362" sldId="264"/>
        </pc:sldMkLst>
      </pc:sldChg>
      <pc:sldChg chg="modSp mod">
        <pc:chgData name="minseo kim" userId="41cc4bd8aacd24d9" providerId="LiveId" clId="{EC9B02FD-387E-4B9F-9FB9-DAB380A6F094}" dt="2023-09-01T04:58:18.785" v="539" actId="20577"/>
        <pc:sldMkLst>
          <pc:docMk/>
          <pc:sldMk cId="3321484663" sldId="265"/>
        </pc:sldMkLst>
        <pc:spChg chg="mod">
          <ac:chgData name="minseo kim" userId="41cc4bd8aacd24d9" providerId="LiveId" clId="{EC9B02FD-387E-4B9F-9FB9-DAB380A6F094}" dt="2023-09-01T04:58:18.785" v="539" actId="20577"/>
          <ac:spMkLst>
            <pc:docMk/>
            <pc:sldMk cId="3321484663" sldId="265"/>
            <ac:spMk id="3" creationId="{71E157EB-EE38-0B8B-A651-2EDA8417AFD2}"/>
          </ac:spMkLst>
        </pc:spChg>
      </pc:sldChg>
      <pc:sldChg chg="addSp delSp modSp mod">
        <pc:chgData name="minseo kim" userId="41cc4bd8aacd24d9" providerId="LiveId" clId="{EC9B02FD-387E-4B9F-9FB9-DAB380A6F094}" dt="2023-08-31T12:14:34.877" v="460" actId="20577"/>
        <pc:sldMkLst>
          <pc:docMk/>
          <pc:sldMk cId="251220805" sldId="266"/>
        </pc:sldMkLst>
        <pc:spChg chg="mod">
          <ac:chgData name="minseo kim" userId="41cc4bd8aacd24d9" providerId="LiveId" clId="{EC9B02FD-387E-4B9F-9FB9-DAB380A6F094}" dt="2023-08-31T09:50:23.536" v="48" actId="20577"/>
          <ac:spMkLst>
            <pc:docMk/>
            <pc:sldMk cId="251220805" sldId="266"/>
            <ac:spMk id="7" creationId="{469BAE02-CDA1-679B-EED5-839A6515001A}"/>
          </ac:spMkLst>
        </pc:spChg>
        <pc:spChg chg="add mod">
          <ac:chgData name="minseo kim" userId="41cc4bd8aacd24d9" providerId="LiveId" clId="{EC9B02FD-387E-4B9F-9FB9-DAB380A6F094}" dt="2023-08-31T12:14:34.877" v="460" actId="20577"/>
          <ac:spMkLst>
            <pc:docMk/>
            <pc:sldMk cId="251220805" sldId="266"/>
            <ac:spMk id="10" creationId="{83D40847-0519-FAEE-95ED-FF99E334AC4B}"/>
          </ac:spMkLst>
        </pc:spChg>
        <pc:picChg chg="del">
          <ac:chgData name="minseo kim" userId="41cc4bd8aacd24d9" providerId="LiveId" clId="{EC9B02FD-387E-4B9F-9FB9-DAB380A6F094}" dt="2023-08-31T09:47:54.266" v="6" actId="478"/>
          <ac:picMkLst>
            <pc:docMk/>
            <pc:sldMk cId="251220805" sldId="266"/>
            <ac:picMk id="3" creationId="{1F1E10BC-F17B-0298-D9CE-643E26535BBC}"/>
          </ac:picMkLst>
        </pc:picChg>
        <pc:picChg chg="add del mod">
          <ac:chgData name="minseo kim" userId="41cc4bd8aacd24d9" providerId="LiveId" clId="{EC9B02FD-387E-4B9F-9FB9-DAB380A6F094}" dt="2023-08-31T09:48:36.354" v="13" actId="478"/>
          <ac:picMkLst>
            <pc:docMk/>
            <pc:sldMk cId="251220805" sldId="266"/>
            <ac:picMk id="4" creationId="{73499CAD-9EA3-E0F2-0AEE-F6FD988CE07B}"/>
          </ac:picMkLst>
        </pc:picChg>
        <pc:picChg chg="add del mod">
          <ac:chgData name="minseo kim" userId="41cc4bd8aacd24d9" providerId="LiveId" clId="{EC9B02FD-387E-4B9F-9FB9-DAB380A6F094}" dt="2023-08-31T09:50:24.228" v="49" actId="478"/>
          <ac:picMkLst>
            <pc:docMk/>
            <pc:sldMk cId="251220805" sldId="266"/>
            <ac:picMk id="6" creationId="{8008C5B7-CC8E-6872-F405-003C245E686F}"/>
          </ac:picMkLst>
        </pc:picChg>
        <pc:picChg chg="add mod">
          <ac:chgData name="minseo kim" userId="41cc4bd8aacd24d9" providerId="LiveId" clId="{EC9B02FD-387E-4B9F-9FB9-DAB380A6F094}" dt="2023-08-31T09:50:36.710" v="52" actId="1076"/>
          <ac:picMkLst>
            <pc:docMk/>
            <pc:sldMk cId="251220805" sldId="266"/>
            <ac:picMk id="9" creationId="{3B619116-BA15-0782-9C05-1282E355834E}"/>
          </ac:picMkLst>
        </pc:picChg>
      </pc:sldChg>
      <pc:sldChg chg="modSp add mod">
        <pc:chgData name="minseo kim" userId="41cc4bd8aacd24d9" providerId="LiveId" clId="{EC9B02FD-387E-4B9F-9FB9-DAB380A6F094}" dt="2023-08-31T09:49:03.572" v="20" actId="1036"/>
        <pc:sldMkLst>
          <pc:docMk/>
          <pc:sldMk cId="1251980320" sldId="267"/>
        </pc:sldMkLst>
        <pc:picChg chg="mod">
          <ac:chgData name="minseo kim" userId="41cc4bd8aacd24d9" providerId="LiveId" clId="{EC9B02FD-387E-4B9F-9FB9-DAB380A6F094}" dt="2023-08-31T09:49:03.572" v="20" actId="1036"/>
          <ac:picMkLst>
            <pc:docMk/>
            <pc:sldMk cId="1251980320" sldId="267"/>
            <ac:picMk id="4" creationId="{73499CAD-9EA3-E0F2-0AEE-F6FD988CE07B}"/>
          </ac:picMkLst>
        </pc:picChg>
      </pc:sldChg>
      <pc:sldChg chg="addSp delSp modSp add mod">
        <pc:chgData name="minseo kim" userId="41cc4bd8aacd24d9" providerId="LiveId" clId="{EC9B02FD-387E-4B9F-9FB9-DAB380A6F094}" dt="2023-08-31T09:54:17.372" v="196" actId="1076"/>
        <pc:sldMkLst>
          <pc:docMk/>
          <pc:sldMk cId="3351770353" sldId="268"/>
        </pc:sldMkLst>
        <pc:spChg chg="add mod">
          <ac:chgData name="minseo kim" userId="41cc4bd8aacd24d9" providerId="LiveId" clId="{EC9B02FD-387E-4B9F-9FB9-DAB380A6F094}" dt="2023-08-31T09:54:17.372" v="196" actId="1076"/>
          <ac:spMkLst>
            <pc:docMk/>
            <pc:sldMk cId="3351770353" sldId="268"/>
            <ac:spMk id="2" creationId="{42B27EF6-A2FE-0FAA-C94A-560C7CEDC014}"/>
          </ac:spMkLst>
        </pc:spChg>
        <pc:spChg chg="mod">
          <ac:chgData name="minseo kim" userId="41cc4bd8aacd24d9" providerId="LiveId" clId="{EC9B02FD-387E-4B9F-9FB9-DAB380A6F094}" dt="2023-08-31T09:49:27.998" v="27" actId="20577"/>
          <ac:spMkLst>
            <pc:docMk/>
            <pc:sldMk cId="3351770353" sldId="268"/>
            <ac:spMk id="7" creationId="{469BAE02-CDA1-679B-EED5-839A6515001A}"/>
          </ac:spMkLst>
        </pc:spChg>
        <pc:picChg chg="del">
          <ac:chgData name="minseo kim" userId="41cc4bd8aacd24d9" providerId="LiveId" clId="{EC9B02FD-387E-4B9F-9FB9-DAB380A6F094}" dt="2023-08-31T09:49:30.290" v="28" actId="478"/>
          <ac:picMkLst>
            <pc:docMk/>
            <pc:sldMk cId="3351770353" sldId="268"/>
            <ac:picMk id="4" creationId="{73499CAD-9EA3-E0F2-0AEE-F6FD988CE07B}"/>
          </ac:picMkLst>
        </pc:picChg>
        <pc:picChg chg="add mod">
          <ac:chgData name="minseo kim" userId="41cc4bd8aacd24d9" providerId="LiveId" clId="{EC9B02FD-387E-4B9F-9FB9-DAB380A6F094}" dt="2023-08-31T09:53:14.561" v="140" actId="1076"/>
          <ac:picMkLst>
            <pc:docMk/>
            <pc:sldMk cId="3351770353" sldId="268"/>
            <ac:picMk id="1026" creationId="{DF6B712C-84D1-21F8-7DD2-A90BA47331CA}"/>
          </ac:picMkLst>
        </pc:picChg>
      </pc:sldChg>
      <pc:sldChg chg="add">
        <pc:chgData name="minseo kim" userId="41cc4bd8aacd24d9" providerId="LiveId" clId="{EC9B02FD-387E-4B9F-9FB9-DAB380A6F094}" dt="2023-08-31T09:50:08.174" v="29"/>
        <pc:sldMkLst>
          <pc:docMk/>
          <pc:sldMk cId="221942941" sldId="269"/>
        </pc:sldMkLst>
      </pc:sldChg>
      <pc:sldChg chg="addSp delSp modSp add mod">
        <pc:chgData name="minseo kim" userId="41cc4bd8aacd24d9" providerId="LiveId" clId="{EC9B02FD-387E-4B9F-9FB9-DAB380A6F094}" dt="2023-08-31T12:13:07.462" v="324" actId="1076"/>
        <pc:sldMkLst>
          <pc:docMk/>
          <pc:sldMk cId="4134657812" sldId="270"/>
        </pc:sldMkLst>
        <pc:spChg chg="del">
          <ac:chgData name="minseo kim" userId="41cc4bd8aacd24d9" providerId="LiveId" clId="{EC9B02FD-387E-4B9F-9FB9-DAB380A6F094}" dt="2023-08-31T09:55:05.943" v="201" actId="478"/>
          <ac:spMkLst>
            <pc:docMk/>
            <pc:sldMk cId="4134657812" sldId="270"/>
            <ac:spMk id="2" creationId="{42B27EF6-A2FE-0FAA-C94A-560C7CEDC014}"/>
          </ac:spMkLst>
        </pc:spChg>
        <pc:spChg chg="add mod">
          <ac:chgData name="minseo kim" userId="41cc4bd8aacd24d9" providerId="LiveId" clId="{EC9B02FD-387E-4B9F-9FB9-DAB380A6F094}" dt="2023-08-31T12:13:07.462" v="324" actId="1076"/>
          <ac:spMkLst>
            <pc:docMk/>
            <pc:sldMk cId="4134657812" sldId="270"/>
            <ac:spMk id="13" creationId="{1C9BEC8C-6A92-6554-D731-6EEA0CDE5C2A}"/>
          </ac:spMkLst>
        </pc:spChg>
        <pc:grpChg chg="add mod">
          <ac:chgData name="minseo kim" userId="41cc4bd8aacd24d9" providerId="LiveId" clId="{EC9B02FD-387E-4B9F-9FB9-DAB380A6F094}" dt="2023-08-31T09:57:22.271" v="221" actId="164"/>
          <ac:grpSpMkLst>
            <pc:docMk/>
            <pc:sldMk cId="4134657812" sldId="270"/>
            <ac:grpSpMk id="12" creationId="{A473C1FD-F49D-DE74-3C1E-7DCAFDBE4B56}"/>
          </ac:grpSpMkLst>
        </pc:grpChg>
        <pc:picChg chg="add mod">
          <ac:chgData name="minseo kim" userId="41cc4bd8aacd24d9" providerId="LiveId" clId="{EC9B02FD-387E-4B9F-9FB9-DAB380A6F094}" dt="2023-08-31T09:55:38.942" v="205" actId="1076"/>
          <ac:picMkLst>
            <pc:docMk/>
            <pc:sldMk cId="4134657812" sldId="270"/>
            <ac:picMk id="4" creationId="{1D99069D-1114-B835-1309-F9392E338C7F}"/>
          </ac:picMkLst>
        </pc:picChg>
        <pc:picChg chg="add del mod">
          <ac:chgData name="minseo kim" userId="41cc4bd8aacd24d9" providerId="LiveId" clId="{EC9B02FD-387E-4B9F-9FB9-DAB380A6F094}" dt="2023-08-31T09:55:52.093" v="209" actId="478"/>
          <ac:picMkLst>
            <pc:docMk/>
            <pc:sldMk cId="4134657812" sldId="270"/>
            <ac:picMk id="6" creationId="{F3BF5494-B881-0874-874F-1E78C7A1D6AB}"/>
          </ac:picMkLst>
        </pc:picChg>
        <pc:picChg chg="add mod">
          <ac:chgData name="minseo kim" userId="41cc4bd8aacd24d9" providerId="LiveId" clId="{EC9B02FD-387E-4B9F-9FB9-DAB380A6F094}" dt="2023-08-31T09:57:22.271" v="221" actId="164"/>
          <ac:picMkLst>
            <pc:docMk/>
            <pc:sldMk cId="4134657812" sldId="270"/>
            <ac:picMk id="9" creationId="{3CC17BC3-ACBC-A9FA-3D80-31160083711A}"/>
          </ac:picMkLst>
        </pc:picChg>
        <pc:picChg chg="add mod">
          <ac:chgData name="minseo kim" userId="41cc4bd8aacd24d9" providerId="LiveId" clId="{EC9B02FD-387E-4B9F-9FB9-DAB380A6F094}" dt="2023-08-31T09:57:22.271" v="221" actId="164"/>
          <ac:picMkLst>
            <pc:docMk/>
            <pc:sldMk cId="4134657812" sldId="270"/>
            <ac:picMk id="11" creationId="{118A7CDC-E581-C725-ECC7-9FADA50E2607}"/>
          </ac:picMkLst>
        </pc:picChg>
        <pc:picChg chg="del">
          <ac:chgData name="minseo kim" userId="41cc4bd8aacd24d9" providerId="LiveId" clId="{EC9B02FD-387E-4B9F-9FB9-DAB380A6F094}" dt="2023-08-31T09:54:22.459" v="198" actId="478"/>
          <ac:picMkLst>
            <pc:docMk/>
            <pc:sldMk cId="4134657812" sldId="270"/>
            <ac:picMk id="1026" creationId="{DF6B712C-84D1-21F8-7DD2-A90BA47331CA}"/>
          </ac:picMkLst>
        </pc:picChg>
      </pc:sldChg>
      <pc:sldChg chg="addSp delSp modSp add mod">
        <pc:chgData name="minseo kim" userId="41cc4bd8aacd24d9" providerId="LiveId" clId="{EC9B02FD-387E-4B9F-9FB9-DAB380A6F094}" dt="2023-08-31T12:14:07.988" v="452" actId="1076"/>
        <pc:sldMkLst>
          <pc:docMk/>
          <pc:sldMk cId="2627228143" sldId="271"/>
        </pc:sldMkLst>
        <pc:spChg chg="add mod">
          <ac:chgData name="minseo kim" userId="41cc4bd8aacd24d9" providerId="LiveId" clId="{EC9B02FD-387E-4B9F-9FB9-DAB380A6F094}" dt="2023-08-31T12:14:07.988" v="452" actId="1076"/>
          <ac:spMkLst>
            <pc:docMk/>
            <pc:sldMk cId="2627228143" sldId="271"/>
            <ac:spMk id="5" creationId="{811EEBD9-2BDC-ADD8-6A16-9F11AF93F251}"/>
          </ac:spMkLst>
        </pc:spChg>
        <pc:picChg chg="add mod">
          <ac:chgData name="minseo kim" userId="41cc4bd8aacd24d9" providerId="LiveId" clId="{EC9B02FD-387E-4B9F-9FB9-DAB380A6F094}" dt="2023-08-31T12:12:13.340" v="228" actId="1076"/>
          <ac:picMkLst>
            <pc:docMk/>
            <pc:sldMk cId="2627228143" sldId="271"/>
            <ac:picMk id="3" creationId="{E01EE9D9-7B32-6342-6FDE-FBD3950306F4}"/>
          </ac:picMkLst>
        </pc:picChg>
        <pc:picChg chg="del">
          <ac:chgData name="minseo kim" userId="41cc4bd8aacd24d9" providerId="LiveId" clId="{EC9B02FD-387E-4B9F-9FB9-DAB380A6F094}" dt="2023-08-31T09:55:45.850" v="207" actId="478"/>
          <ac:picMkLst>
            <pc:docMk/>
            <pc:sldMk cId="2627228143" sldId="271"/>
            <ac:picMk id="4" creationId="{1D99069D-1114-B835-1309-F9392E338C7F}"/>
          </ac:picMkLst>
        </pc:picChg>
        <pc:picChg chg="mod">
          <ac:chgData name="minseo kim" userId="41cc4bd8aacd24d9" providerId="LiveId" clId="{EC9B02FD-387E-4B9F-9FB9-DAB380A6F094}" dt="2023-08-31T09:55:49.225" v="208" actId="1076"/>
          <ac:picMkLst>
            <pc:docMk/>
            <pc:sldMk cId="2627228143" sldId="271"/>
            <ac:picMk id="6" creationId="{F3BF5494-B881-0874-874F-1E78C7A1D6AB}"/>
          </ac:picMkLst>
        </pc:picChg>
      </pc:sldChg>
      <pc:sldChg chg="add del">
        <pc:chgData name="minseo kim" userId="41cc4bd8aacd24d9" providerId="LiveId" clId="{EC9B02FD-387E-4B9F-9FB9-DAB380A6F094}" dt="2023-08-31T12:11:54.720" v="223"/>
        <pc:sldMkLst>
          <pc:docMk/>
          <pc:sldMk cId="1207890380" sldId="272"/>
        </pc:sldMkLst>
      </pc:sldChg>
    </pc:docChg>
  </pc:docChgLst>
  <pc:docChgLst>
    <pc:chgData name="minseo kim" userId="41cc4bd8aacd24d9" providerId="LiveId" clId="{9DF821AE-DF6A-482A-BF43-67CEF2ECEADD}"/>
    <pc:docChg chg="undo redo custSel addSld delSld modSld sldOrd">
      <pc:chgData name="minseo kim" userId="41cc4bd8aacd24d9" providerId="LiveId" clId="{9DF821AE-DF6A-482A-BF43-67CEF2ECEADD}" dt="2023-08-22T14:34:08.804" v="1552" actId="5793"/>
      <pc:docMkLst>
        <pc:docMk/>
      </pc:docMkLst>
      <pc:sldChg chg="modSp mod">
        <pc:chgData name="minseo kim" userId="41cc4bd8aacd24d9" providerId="LiveId" clId="{9DF821AE-DF6A-482A-BF43-67CEF2ECEADD}" dt="2023-08-22T13:59:14.118" v="1247" actId="20577"/>
        <pc:sldMkLst>
          <pc:docMk/>
          <pc:sldMk cId="768802593" sldId="256"/>
        </pc:sldMkLst>
        <pc:spChg chg="mod">
          <ac:chgData name="minseo kim" userId="41cc4bd8aacd24d9" providerId="LiveId" clId="{9DF821AE-DF6A-482A-BF43-67CEF2ECEADD}" dt="2023-08-22T13:59:14.118" v="1247" actId="20577"/>
          <ac:spMkLst>
            <pc:docMk/>
            <pc:sldMk cId="768802593" sldId="256"/>
            <ac:spMk id="2" creationId="{FFF6F54C-1DB2-3005-DECD-A465F42E46C0}"/>
          </ac:spMkLst>
        </pc:spChg>
      </pc:sldChg>
      <pc:sldChg chg="addSp delSp modSp mod">
        <pc:chgData name="minseo kim" userId="41cc4bd8aacd24d9" providerId="LiveId" clId="{9DF821AE-DF6A-482A-BF43-67CEF2ECEADD}" dt="2023-08-22T14:03:45.854" v="1297" actId="1076"/>
        <pc:sldMkLst>
          <pc:docMk/>
          <pc:sldMk cId="231924939" sldId="257"/>
        </pc:sldMkLst>
        <pc:spChg chg="add del mod">
          <ac:chgData name="minseo kim" userId="41cc4bd8aacd24d9" providerId="LiveId" clId="{9DF821AE-DF6A-482A-BF43-67CEF2ECEADD}" dt="2023-08-17T11:26:27.275" v="95" actId="478"/>
          <ac:spMkLst>
            <pc:docMk/>
            <pc:sldMk cId="231924939" sldId="257"/>
            <ac:spMk id="5" creationId="{BC795773-CACF-DCE4-ED1C-33BFB67C9D35}"/>
          </ac:spMkLst>
        </pc:spChg>
        <pc:spChg chg="add mod">
          <ac:chgData name="minseo kim" userId="41cc4bd8aacd24d9" providerId="LiveId" clId="{9DF821AE-DF6A-482A-BF43-67CEF2ECEADD}" dt="2023-08-22T14:03:18.562" v="1286"/>
          <ac:spMkLst>
            <pc:docMk/>
            <pc:sldMk cId="231924939" sldId="257"/>
            <ac:spMk id="5" creationId="{F98D5F0D-4F43-E3E2-BE89-870D835B898C}"/>
          </ac:spMkLst>
        </pc:spChg>
        <pc:spChg chg="add del mod">
          <ac:chgData name="minseo kim" userId="41cc4bd8aacd24d9" providerId="LiveId" clId="{9DF821AE-DF6A-482A-BF43-67CEF2ECEADD}" dt="2023-08-22T14:02:35.395" v="1282" actId="478"/>
          <ac:spMkLst>
            <pc:docMk/>
            <pc:sldMk cId="231924939" sldId="257"/>
            <ac:spMk id="6" creationId="{D1CEE51F-B9FF-D695-E4C4-AEAB22A643D1}"/>
          </ac:spMkLst>
        </pc:spChg>
        <pc:spChg chg="del">
          <ac:chgData name="minseo kim" userId="41cc4bd8aacd24d9" providerId="LiveId" clId="{9DF821AE-DF6A-482A-BF43-67CEF2ECEADD}" dt="2023-08-17T11:26:24.810" v="94" actId="478"/>
          <ac:spMkLst>
            <pc:docMk/>
            <pc:sldMk cId="231924939" sldId="257"/>
            <ac:spMk id="13" creationId="{F94FEDAF-A803-DA78-6F9A-E16323B0E0F7}"/>
          </ac:spMkLst>
        </pc:spChg>
        <pc:picChg chg="add del mod modCrop">
          <ac:chgData name="minseo kim" userId="41cc4bd8aacd24d9" providerId="LiveId" clId="{9DF821AE-DF6A-482A-BF43-67CEF2ECEADD}" dt="2023-08-22T14:02:32.693" v="1281" actId="478"/>
          <ac:picMkLst>
            <pc:docMk/>
            <pc:sldMk cId="231924939" sldId="257"/>
            <ac:picMk id="3" creationId="{93026DA4-CA70-2234-806A-2E31D0A2E55B}"/>
          </ac:picMkLst>
        </pc:picChg>
        <pc:picChg chg="add mod">
          <ac:chgData name="minseo kim" userId="41cc4bd8aacd24d9" providerId="LiveId" clId="{9DF821AE-DF6A-482A-BF43-67CEF2ECEADD}" dt="2023-08-22T14:03:33.087" v="1295" actId="1076"/>
          <ac:picMkLst>
            <pc:docMk/>
            <pc:sldMk cId="231924939" sldId="257"/>
            <ac:picMk id="4" creationId="{2422A687-5861-76A7-8E55-29379583866E}"/>
          </ac:picMkLst>
        </pc:picChg>
        <pc:picChg chg="add mod">
          <ac:chgData name="minseo kim" userId="41cc4bd8aacd24d9" providerId="LiveId" clId="{9DF821AE-DF6A-482A-BF43-67CEF2ECEADD}" dt="2023-08-22T14:03:45.854" v="1297" actId="1076"/>
          <ac:picMkLst>
            <pc:docMk/>
            <pc:sldMk cId="231924939" sldId="257"/>
            <ac:picMk id="8" creationId="{E24C6448-A25C-5AFF-4F5C-724B18D693B2}"/>
          </ac:picMkLst>
        </pc:picChg>
        <pc:picChg chg="del">
          <ac:chgData name="minseo kim" userId="41cc4bd8aacd24d9" providerId="LiveId" clId="{9DF821AE-DF6A-482A-BF43-67CEF2ECEADD}" dt="2023-08-17T11:25:44.847" v="85" actId="478"/>
          <ac:picMkLst>
            <pc:docMk/>
            <pc:sldMk cId="231924939" sldId="257"/>
            <ac:picMk id="10" creationId="{A97403C1-B030-81FE-B3D8-E8E074FF52B3}"/>
          </ac:picMkLst>
        </pc:picChg>
        <pc:picChg chg="del">
          <ac:chgData name="minseo kim" userId="41cc4bd8aacd24d9" providerId="LiveId" clId="{9DF821AE-DF6A-482A-BF43-67CEF2ECEADD}" dt="2023-08-17T11:25:43.497" v="84" actId="478"/>
          <ac:picMkLst>
            <pc:docMk/>
            <pc:sldMk cId="231924939" sldId="257"/>
            <ac:picMk id="12" creationId="{1A998A1B-A830-A4B3-BB6F-67DB6FFFADF6}"/>
          </ac:picMkLst>
        </pc:picChg>
      </pc:sldChg>
      <pc:sldChg chg="addSp delSp modSp mod ord">
        <pc:chgData name="minseo kim" userId="41cc4bd8aacd24d9" providerId="LiveId" clId="{9DF821AE-DF6A-482A-BF43-67CEF2ECEADD}" dt="2023-08-22T14:04:14.355" v="1299"/>
        <pc:sldMkLst>
          <pc:docMk/>
          <pc:sldMk cId="3523877902" sldId="258"/>
        </pc:sldMkLst>
        <pc:spChg chg="add del mod">
          <ac:chgData name="minseo kim" userId="41cc4bd8aacd24d9" providerId="LiveId" clId="{9DF821AE-DF6A-482A-BF43-67CEF2ECEADD}" dt="2023-08-18T01:54:59.455" v="750" actId="478"/>
          <ac:spMkLst>
            <pc:docMk/>
            <pc:sldMk cId="3523877902" sldId="258"/>
            <ac:spMk id="3" creationId="{F3A89194-71D1-9C5C-81E0-DA091404EE57}"/>
          </ac:spMkLst>
        </pc:spChg>
        <pc:spChg chg="mod">
          <ac:chgData name="minseo kim" userId="41cc4bd8aacd24d9" providerId="LiveId" clId="{9DF821AE-DF6A-482A-BF43-67CEF2ECEADD}" dt="2023-08-22T14:02:06.315" v="1277" actId="20577"/>
          <ac:spMkLst>
            <pc:docMk/>
            <pc:sldMk cId="3523877902" sldId="258"/>
            <ac:spMk id="9" creationId="{E1CC695C-BB0B-22D0-AB97-DDD210471660}"/>
          </ac:spMkLst>
        </pc:spChg>
        <pc:picChg chg="add mod">
          <ac:chgData name="minseo kim" userId="41cc4bd8aacd24d9" providerId="LiveId" clId="{9DF821AE-DF6A-482A-BF43-67CEF2ECEADD}" dt="2023-08-22T14:02:27.666" v="1280" actId="1076"/>
          <ac:picMkLst>
            <pc:docMk/>
            <pc:sldMk cId="3523877902" sldId="258"/>
            <ac:picMk id="3" creationId="{5B381311-0725-DA88-CA97-1231D3C977FF}"/>
          </ac:picMkLst>
        </pc:picChg>
        <pc:picChg chg="add del mod modCrop">
          <ac:chgData name="minseo kim" userId="41cc4bd8aacd24d9" providerId="LiveId" clId="{9DF821AE-DF6A-482A-BF43-67CEF2ECEADD}" dt="2023-08-22T14:00:56.913" v="1253" actId="478"/>
          <ac:picMkLst>
            <pc:docMk/>
            <pc:sldMk cId="3523877902" sldId="258"/>
            <ac:picMk id="5" creationId="{69BB7294-643E-16D3-B7FF-4A046B44F144}"/>
          </ac:picMkLst>
        </pc:picChg>
        <pc:picChg chg="del">
          <ac:chgData name="minseo kim" userId="41cc4bd8aacd24d9" providerId="LiveId" clId="{9DF821AE-DF6A-482A-BF43-67CEF2ECEADD}" dt="2023-08-17T11:19:20.974" v="29" actId="478"/>
          <ac:picMkLst>
            <pc:docMk/>
            <pc:sldMk cId="3523877902" sldId="258"/>
            <ac:picMk id="6" creationId="{376F1986-0258-C164-E3E4-B56D9332BAB9}"/>
          </ac:picMkLst>
        </pc:picChg>
        <pc:picChg chg="del">
          <ac:chgData name="minseo kim" userId="41cc4bd8aacd24d9" providerId="LiveId" clId="{9DF821AE-DF6A-482A-BF43-67CEF2ECEADD}" dt="2023-08-17T11:19:24.979" v="30" actId="478"/>
          <ac:picMkLst>
            <pc:docMk/>
            <pc:sldMk cId="3523877902" sldId="258"/>
            <ac:picMk id="8" creationId="{8B594B51-C5CA-A41B-A665-C021D60D81DB}"/>
          </ac:picMkLst>
        </pc:picChg>
      </pc:sldChg>
      <pc:sldChg chg="addSp delSp modSp mod ord">
        <pc:chgData name="minseo kim" userId="41cc4bd8aacd24d9" providerId="LiveId" clId="{9DF821AE-DF6A-482A-BF43-67CEF2ECEADD}" dt="2023-08-22T14:00:45.081" v="1252" actId="478"/>
        <pc:sldMkLst>
          <pc:docMk/>
          <pc:sldMk cId="1451168368" sldId="260"/>
        </pc:sldMkLst>
        <pc:spChg chg="mod">
          <ac:chgData name="minseo kim" userId="41cc4bd8aacd24d9" providerId="LiveId" clId="{9DF821AE-DF6A-482A-BF43-67CEF2ECEADD}" dt="2023-08-17T12:17:58.813" v="694" actId="20577"/>
          <ac:spMkLst>
            <pc:docMk/>
            <pc:sldMk cId="1451168368" sldId="260"/>
            <ac:spMk id="2" creationId="{54BC2B85-F985-4938-C75D-9CD2158697C7}"/>
          </ac:spMkLst>
        </pc:spChg>
        <pc:picChg chg="del">
          <ac:chgData name="minseo kim" userId="41cc4bd8aacd24d9" providerId="LiveId" clId="{9DF821AE-DF6A-482A-BF43-67CEF2ECEADD}" dt="2023-08-17T10:46:05.471" v="4" actId="478"/>
          <ac:picMkLst>
            <pc:docMk/>
            <pc:sldMk cId="1451168368" sldId="260"/>
            <ac:picMk id="3" creationId="{D512768F-8B5F-8350-3C28-56CCF42011A3}"/>
          </ac:picMkLst>
        </pc:picChg>
        <pc:picChg chg="add">
          <ac:chgData name="minseo kim" userId="41cc4bd8aacd24d9" providerId="LiveId" clId="{9DF821AE-DF6A-482A-BF43-67CEF2ECEADD}" dt="2023-08-22T14:00:43.296" v="1251" actId="22"/>
          <ac:picMkLst>
            <pc:docMk/>
            <pc:sldMk cId="1451168368" sldId="260"/>
            <ac:picMk id="4" creationId="{C27B1D86-3B2B-A7D7-718E-971F74BD90A3}"/>
          </ac:picMkLst>
        </pc:picChg>
        <pc:picChg chg="add del mod">
          <ac:chgData name="minseo kim" userId="41cc4bd8aacd24d9" providerId="LiveId" clId="{9DF821AE-DF6A-482A-BF43-67CEF2ECEADD}" dt="2023-08-22T14:00:45.081" v="1252" actId="478"/>
          <ac:picMkLst>
            <pc:docMk/>
            <pc:sldMk cId="1451168368" sldId="260"/>
            <ac:picMk id="5" creationId="{5CC8C740-FDB2-94D7-7ADE-57FB75C2C093}"/>
          </ac:picMkLst>
        </pc:picChg>
      </pc:sldChg>
      <pc:sldChg chg="modSp del mod">
        <pc:chgData name="minseo kim" userId="41cc4bd8aacd24d9" providerId="LiveId" clId="{9DF821AE-DF6A-482A-BF43-67CEF2ECEADD}" dt="2023-08-22T14:28:33.268" v="1337" actId="47"/>
        <pc:sldMkLst>
          <pc:docMk/>
          <pc:sldMk cId="2516413171" sldId="261"/>
        </pc:sldMkLst>
        <pc:spChg chg="mod">
          <ac:chgData name="minseo kim" userId="41cc4bd8aacd24d9" providerId="LiveId" clId="{9DF821AE-DF6A-482A-BF43-67CEF2ECEADD}" dt="2023-08-17T12:12:04.212" v="294" actId="20577"/>
          <ac:spMkLst>
            <pc:docMk/>
            <pc:sldMk cId="2516413171" sldId="261"/>
            <ac:spMk id="2" creationId="{B8EA57B0-94BD-274D-F739-5BB952F481FA}"/>
          </ac:spMkLst>
        </pc:spChg>
        <pc:spChg chg="mod">
          <ac:chgData name="minseo kim" userId="41cc4bd8aacd24d9" providerId="LiveId" clId="{9DF821AE-DF6A-482A-BF43-67CEF2ECEADD}" dt="2023-08-18T04:48:39.581" v="1129" actId="403"/>
          <ac:spMkLst>
            <pc:docMk/>
            <pc:sldMk cId="2516413171" sldId="261"/>
            <ac:spMk id="3" creationId="{71E157EB-EE38-0B8B-A651-2EDA8417AFD2}"/>
          </ac:spMkLst>
        </pc:spChg>
      </pc:sldChg>
      <pc:sldChg chg="addSp delSp modSp add del mod">
        <pc:chgData name="minseo kim" userId="41cc4bd8aacd24d9" providerId="LiveId" clId="{9DF821AE-DF6A-482A-BF43-67CEF2ECEADD}" dt="2023-08-17T11:18:49.840" v="28" actId="47"/>
        <pc:sldMkLst>
          <pc:docMk/>
          <pc:sldMk cId="2444805434" sldId="262"/>
        </pc:sldMkLst>
        <pc:picChg chg="add mod">
          <ac:chgData name="minseo kim" userId="41cc4bd8aacd24d9" providerId="LiveId" clId="{9DF821AE-DF6A-482A-BF43-67CEF2ECEADD}" dt="2023-08-17T10:51:31.803" v="14" actId="1076"/>
          <ac:picMkLst>
            <pc:docMk/>
            <pc:sldMk cId="2444805434" sldId="262"/>
            <ac:picMk id="4" creationId="{C663F2C7-324F-0BF6-2105-F602B0550EC7}"/>
          </ac:picMkLst>
        </pc:picChg>
        <pc:picChg chg="del">
          <ac:chgData name="minseo kim" userId="41cc4bd8aacd24d9" providerId="LiveId" clId="{9DF821AE-DF6A-482A-BF43-67CEF2ECEADD}" dt="2023-08-17T10:51:09.050" v="9" actId="478"/>
          <ac:picMkLst>
            <pc:docMk/>
            <pc:sldMk cId="2444805434" sldId="262"/>
            <ac:picMk id="5" creationId="{5CC8C740-FDB2-94D7-7ADE-57FB75C2C093}"/>
          </ac:picMkLst>
        </pc:picChg>
      </pc:sldChg>
      <pc:sldChg chg="add del">
        <pc:chgData name="minseo kim" userId="41cc4bd8aacd24d9" providerId="LiveId" clId="{9DF821AE-DF6A-482A-BF43-67CEF2ECEADD}" dt="2023-08-17T10:51:13.271" v="11"/>
        <pc:sldMkLst>
          <pc:docMk/>
          <pc:sldMk cId="1416114889" sldId="263"/>
        </pc:sldMkLst>
      </pc:sldChg>
      <pc:sldChg chg="addSp delSp modSp add mod ord">
        <pc:chgData name="minseo kim" userId="41cc4bd8aacd24d9" providerId="LiveId" clId="{9DF821AE-DF6A-482A-BF43-67CEF2ECEADD}" dt="2023-08-22T13:59:34.896" v="1250" actId="1076"/>
        <pc:sldMkLst>
          <pc:docMk/>
          <pc:sldMk cId="3922886980" sldId="263"/>
        </pc:sldMkLst>
        <pc:picChg chg="add mod">
          <ac:chgData name="minseo kim" userId="41cc4bd8aacd24d9" providerId="LiveId" clId="{9DF821AE-DF6A-482A-BF43-67CEF2ECEADD}" dt="2023-08-22T13:59:34.896" v="1250" actId="1076"/>
          <ac:picMkLst>
            <pc:docMk/>
            <pc:sldMk cId="3922886980" sldId="263"/>
            <ac:picMk id="4" creationId="{E1C3D9CD-9AF1-45A7-0E7F-26F2C636C96D}"/>
          </ac:picMkLst>
        </pc:picChg>
        <pc:picChg chg="del">
          <ac:chgData name="minseo kim" userId="41cc4bd8aacd24d9" providerId="LiveId" clId="{9DF821AE-DF6A-482A-BF43-67CEF2ECEADD}" dt="2023-08-17T11:01:29.630" v="18" actId="478"/>
          <ac:picMkLst>
            <pc:docMk/>
            <pc:sldMk cId="3922886980" sldId="263"/>
            <ac:picMk id="5" creationId="{5CC8C740-FDB2-94D7-7ADE-57FB75C2C093}"/>
          </ac:picMkLst>
        </pc:picChg>
        <pc:picChg chg="add del mod">
          <ac:chgData name="minseo kim" userId="41cc4bd8aacd24d9" providerId="LiveId" clId="{9DF821AE-DF6A-482A-BF43-67CEF2ECEADD}" dt="2023-08-22T13:59:26.662" v="1248" actId="478"/>
          <ac:picMkLst>
            <pc:docMk/>
            <pc:sldMk cId="3922886980" sldId="263"/>
            <ac:picMk id="6" creationId="{B4896E34-B77C-2B3D-3717-35C2A714FCC3}"/>
          </ac:picMkLst>
        </pc:picChg>
      </pc:sldChg>
      <pc:sldChg chg="addSp delSp modSp add mod">
        <pc:chgData name="minseo kim" userId="41cc4bd8aacd24d9" providerId="LiveId" clId="{9DF821AE-DF6A-482A-BF43-67CEF2ECEADD}" dt="2023-08-22T14:30:14.718" v="1452" actId="20577"/>
        <pc:sldMkLst>
          <pc:docMk/>
          <pc:sldMk cId="3138735362" sldId="264"/>
        </pc:sldMkLst>
        <pc:spChg chg="del mod">
          <ac:chgData name="minseo kim" userId="41cc4bd8aacd24d9" providerId="LiveId" clId="{9DF821AE-DF6A-482A-BF43-67CEF2ECEADD}" dt="2023-08-22T14:02:41.140" v="1283" actId="478"/>
          <ac:spMkLst>
            <pc:docMk/>
            <pc:sldMk cId="3138735362" sldId="264"/>
            <ac:spMk id="6" creationId="{D1CEE51F-B9FF-D695-E4C4-AEAB22A643D1}"/>
          </ac:spMkLst>
        </pc:spChg>
        <pc:spChg chg="add mod">
          <ac:chgData name="minseo kim" userId="41cc4bd8aacd24d9" providerId="LiveId" clId="{9DF821AE-DF6A-482A-BF43-67CEF2ECEADD}" dt="2023-08-22T14:04:24.645" v="1302"/>
          <ac:spMkLst>
            <pc:docMk/>
            <pc:sldMk cId="3138735362" sldId="264"/>
            <ac:spMk id="7" creationId="{469BAE02-CDA1-679B-EED5-839A6515001A}"/>
          </ac:spMkLst>
        </pc:spChg>
        <pc:spChg chg="add mod">
          <ac:chgData name="minseo kim" userId="41cc4bd8aacd24d9" providerId="LiveId" clId="{9DF821AE-DF6A-482A-BF43-67CEF2ECEADD}" dt="2023-08-22T14:30:14.718" v="1452" actId="20577"/>
          <ac:spMkLst>
            <pc:docMk/>
            <pc:sldMk cId="3138735362" sldId="264"/>
            <ac:spMk id="8" creationId="{CD5DA494-B4F2-689C-BDF3-D36DFF43CFA8}"/>
          </ac:spMkLst>
        </pc:spChg>
        <pc:picChg chg="add del mod">
          <ac:chgData name="minseo kim" userId="41cc4bd8aacd24d9" providerId="LiveId" clId="{9DF821AE-DF6A-482A-BF43-67CEF2ECEADD}" dt="2023-08-22T14:02:41.140" v="1283" actId="478"/>
          <ac:picMkLst>
            <pc:docMk/>
            <pc:sldMk cId="3138735362" sldId="264"/>
            <ac:picMk id="3" creationId="{22D29EFE-C643-24CE-2326-35EAE6156D72}"/>
          </ac:picMkLst>
        </pc:picChg>
        <pc:picChg chg="del">
          <ac:chgData name="minseo kim" userId="41cc4bd8aacd24d9" providerId="LiveId" clId="{9DF821AE-DF6A-482A-BF43-67CEF2ECEADD}" dt="2023-08-17T12:10:17.444" v="260" actId="478"/>
          <ac:picMkLst>
            <pc:docMk/>
            <pc:sldMk cId="3138735362" sldId="264"/>
            <ac:picMk id="3" creationId="{93026DA4-CA70-2234-806A-2E31D0A2E55B}"/>
          </ac:picMkLst>
        </pc:picChg>
        <pc:picChg chg="add del mod">
          <ac:chgData name="minseo kim" userId="41cc4bd8aacd24d9" providerId="LiveId" clId="{9DF821AE-DF6A-482A-BF43-67CEF2ECEADD}" dt="2023-08-22T14:02:41.140" v="1283" actId="478"/>
          <ac:picMkLst>
            <pc:docMk/>
            <pc:sldMk cId="3138735362" sldId="264"/>
            <ac:picMk id="4" creationId="{36FEE3C7-5419-01E0-44C5-C9330B769DD7}"/>
          </ac:picMkLst>
        </pc:picChg>
        <pc:picChg chg="add mod">
          <ac:chgData name="minseo kim" userId="41cc4bd8aacd24d9" providerId="LiveId" clId="{9DF821AE-DF6A-482A-BF43-67CEF2ECEADD}" dt="2023-08-22T14:30:02.147" v="1449" actId="1076"/>
          <ac:picMkLst>
            <pc:docMk/>
            <pc:sldMk cId="3138735362" sldId="264"/>
            <ac:picMk id="5" creationId="{2C609DF2-FFC4-FA3B-CCDC-AF5E9FBAA37B}"/>
          </ac:picMkLst>
        </pc:picChg>
      </pc:sldChg>
      <pc:sldChg chg="addSp delSp modSp add mod">
        <pc:chgData name="minseo kim" userId="41cc4bd8aacd24d9" providerId="LiveId" clId="{9DF821AE-DF6A-482A-BF43-67CEF2ECEADD}" dt="2023-08-22T14:34:08.804" v="1552" actId="5793"/>
        <pc:sldMkLst>
          <pc:docMk/>
          <pc:sldMk cId="3321484663" sldId="265"/>
        </pc:sldMkLst>
        <pc:spChg chg="mod">
          <ac:chgData name="minseo kim" userId="41cc4bd8aacd24d9" providerId="LiveId" clId="{9DF821AE-DF6A-482A-BF43-67CEF2ECEADD}" dt="2023-08-17T12:15:31.213" v="415" actId="20577"/>
          <ac:spMkLst>
            <pc:docMk/>
            <pc:sldMk cId="3321484663" sldId="265"/>
            <ac:spMk id="2" creationId="{B8EA57B0-94BD-274D-F739-5BB952F481FA}"/>
          </ac:spMkLst>
        </pc:spChg>
        <pc:spChg chg="mod">
          <ac:chgData name="minseo kim" userId="41cc4bd8aacd24d9" providerId="LiveId" clId="{9DF821AE-DF6A-482A-BF43-67CEF2ECEADD}" dt="2023-08-22T14:34:08.804" v="1552" actId="5793"/>
          <ac:spMkLst>
            <pc:docMk/>
            <pc:sldMk cId="3321484663" sldId="265"/>
            <ac:spMk id="3" creationId="{71E157EB-EE38-0B8B-A651-2EDA8417AFD2}"/>
          </ac:spMkLst>
        </pc:spChg>
        <pc:spChg chg="add del mod">
          <ac:chgData name="minseo kim" userId="41cc4bd8aacd24d9" providerId="LiveId" clId="{9DF821AE-DF6A-482A-BF43-67CEF2ECEADD}" dt="2023-08-18T04:58:12.576" v="1145"/>
          <ac:spMkLst>
            <pc:docMk/>
            <pc:sldMk cId="3321484663" sldId="265"/>
            <ac:spMk id="5" creationId="{B78C6E5D-990E-24CD-8C76-EC84590D3F47}"/>
          </ac:spMkLst>
        </pc:spChg>
        <pc:graphicFrameChg chg="add del mod">
          <ac:chgData name="minseo kim" userId="41cc4bd8aacd24d9" providerId="LiveId" clId="{9DF821AE-DF6A-482A-BF43-67CEF2ECEADD}" dt="2023-08-18T04:58:12.576" v="1145"/>
          <ac:graphicFrameMkLst>
            <pc:docMk/>
            <pc:sldMk cId="3321484663" sldId="265"/>
            <ac:graphicFrameMk id="4" creationId="{64862D03-FF04-2F27-ECD2-BBE5759D0203}"/>
          </ac:graphicFrameMkLst>
        </pc:graphicFrameChg>
      </pc:sldChg>
      <pc:sldChg chg="addSp delSp modSp add mod">
        <pc:chgData name="minseo kim" userId="41cc4bd8aacd24d9" providerId="LiveId" clId="{9DF821AE-DF6A-482A-BF43-67CEF2ECEADD}" dt="2023-08-22T14:13:18.442" v="1336" actId="1076"/>
        <pc:sldMkLst>
          <pc:docMk/>
          <pc:sldMk cId="251220805" sldId="266"/>
        </pc:sldMkLst>
        <pc:picChg chg="add mod modCrop">
          <ac:chgData name="minseo kim" userId="41cc4bd8aacd24d9" providerId="LiveId" clId="{9DF821AE-DF6A-482A-BF43-67CEF2ECEADD}" dt="2023-08-22T14:13:18.442" v="1336" actId="1076"/>
          <ac:picMkLst>
            <pc:docMk/>
            <pc:sldMk cId="251220805" sldId="266"/>
            <ac:picMk id="3" creationId="{1F1E10BC-F17B-0298-D9CE-643E26535BBC}"/>
          </ac:picMkLst>
        </pc:picChg>
        <pc:picChg chg="del">
          <ac:chgData name="minseo kim" userId="41cc4bd8aacd24d9" providerId="LiveId" clId="{9DF821AE-DF6A-482A-BF43-67CEF2ECEADD}" dt="2023-08-22T14:12:45.462" v="1328" actId="478"/>
          <ac:picMkLst>
            <pc:docMk/>
            <pc:sldMk cId="251220805" sldId="266"/>
            <ac:picMk id="5" creationId="{2C609DF2-FFC4-FA3B-CCDC-AF5E9FBAA37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2A1D79-7285-2DCD-040A-75A41D7EF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8E18E48-AA5A-2C60-3EDC-D7D4D0FA6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EA36CF-3C21-B170-5724-7A27D4312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4BA2-2BE8-4226-9FEC-331D02C5CCE6}" type="datetimeFigureOut">
              <a:rPr lang="ko-KR" altLang="en-US" smtClean="0"/>
              <a:t>2023-12-09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C5CD12A-CCB1-BB04-877E-DA0FDF0CB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C8612D5-2BCF-1396-9411-6A7E92415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CE8E-663F-4BDF-9455-F3CA11D89D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40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C28768-6B5B-1691-E06F-51515ED8D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99E5145-3697-8D9E-0064-868DA4D61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2A5E01-9F85-0412-9AAB-33D5691F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4BA2-2BE8-4226-9FEC-331D02C5CCE6}" type="datetimeFigureOut">
              <a:rPr lang="ko-KR" altLang="en-US" smtClean="0"/>
              <a:t>2023-12-09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A22CC8-CC11-C59E-230B-0DAE8F8CA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146987-3ED6-E94F-E37D-2BB1E522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CE8E-663F-4BDF-9455-F3CA11D89D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38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6460D85-B20F-9856-8AE0-8B47ED2F5B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3FBCAA2-F498-0622-D793-002FE5901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910F069-C980-92FE-E151-97CDD0FFB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4BA2-2BE8-4226-9FEC-331D02C5CCE6}" type="datetimeFigureOut">
              <a:rPr lang="ko-KR" altLang="en-US" smtClean="0"/>
              <a:t>2023-12-09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1D3247-F6A2-FB7B-B1BC-6EA29F38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1A28B1-C6FA-817F-5F63-0DFED6DED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CE8E-663F-4BDF-9455-F3CA11D89D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1359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250420-FB96-7C7F-A2B1-FB65361CC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0406D5-74A0-2B5C-61E0-AA824CDB5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A696D07-8E89-E475-41B4-B38903143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4BA2-2BE8-4226-9FEC-331D02C5CCE6}" type="datetimeFigureOut">
              <a:rPr lang="ko-KR" altLang="en-US" smtClean="0"/>
              <a:t>2023-12-09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1B59D57-9A5B-5379-281D-0E64D2DCC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952EEA3-7543-5B34-B346-ADDD7E2F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CE8E-663F-4BDF-9455-F3CA11D89D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22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53ACA8-3BF5-FD82-9914-79472205B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05A339F-FE11-43DE-F608-915B88478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9602788-2419-E8E0-BAAB-B0161519B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4BA2-2BE8-4226-9FEC-331D02C5CCE6}" type="datetimeFigureOut">
              <a:rPr lang="ko-KR" altLang="en-US" smtClean="0"/>
              <a:t>2023-12-09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5F79406-E545-0D5C-EBC5-22320F75B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EAEDA1-4D81-2688-856A-4ECE85213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CE8E-663F-4BDF-9455-F3CA11D89D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798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2B743F-6DAB-3941-B5FF-805873F9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E75D3-ED46-4ED5-3415-3632D09469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7542613-7933-11E9-58D8-CB2C3103C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97C3B3E-62E0-88FB-5A9D-13E9A2523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4BA2-2BE8-4226-9FEC-331D02C5CCE6}" type="datetimeFigureOut">
              <a:rPr lang="ko-KR" altLang="en-US" smtClean="0"/>
              <a:t>2023-12-09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9F97D32-A763-5A5B-E7E1-16CF4696A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F2C52ED-132F-DBD0-7D04-976FC0A05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CE8E-663F-4BDF-9455-F3CA11D89D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484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BD936B-A479-75A4-B3DD-280E40442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3D3E091-DD96-64EA-FEFA-4E2C5C09A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65E2C26-929F-4B6A-B1AA-5486EE555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9AB9FEA-8E10-A78C-5C0C-B440308475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6EF6EE5-2BD8-C2D9-7848-BB034F102F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368718B-1C76-2BDB-C63D-23C3517FE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4BA2-2BE8-4226-9FEC-331D02C5CCE6}" type="datetimeFigureOut">
              <a:rPr lang="ko-KR" altLang="en-US" smtClean="0"/>
              <a:t>2023-12-09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8CA1CC1-463B-9351-2AE8-C7A81B528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1468B0E-F401-4CBA-22F0-91B3CB321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CE8E-663F-4BDF-9455-F3CA11D89D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611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3A8E28-2AC7-03EF-C9D0-FABEBAB34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338E10E-31F8-5578-BBC8-2C96667E6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4BA2-2BE8-4226-9FEC-331D02C5CCE6}" type="datetimeFigureOut">
              <a:rPr lang="ko-KR" altLang="en-US" smtClean="0"/>
              <a:t>2023-12-09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6D3B400-CC23-FB86-5BD9-0F6519992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1FEF3F2-4ECA-5589-7E12-F2E099361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CE8E-663F-4BDF-9455-F3CA11D89D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041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22BD39B-C0A6-2841-DD48-9D37A702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4BA2-2BE8-4226-9FEC-331D02C5CCE6}" type="datetimeFigureOut">
              <a:rPr lang="ko-KR" altLang="en-US" smtClean="0"/>
              <a:t>2023-12-09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82FEE25-056A-9C85-21AD-3871B30DB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8D69837-E8B6-97B4-917F-184B7F3A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CE8E-663F-4BDF-9455-F3CA11D89D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776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D87898-C546-A4D8-0721-72403D97C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72514A8-FD5B-8630-D5C0-B8F08BC59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FF4DC58-1665-B81F-3704-15F02B526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9297ABF-4B98-2F54-4803-1C14DD932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4BA2-2BE8-4226-9FEC-331D02C5CCE6}" type="datetimeFigureOut">
              <a:rPr lang="ko-KR" altLang="en-US" smtClean="0"/>
              <a:t>2023-12-09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0D4B1F4-444E-C59F-5F5E-8144942E0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EDFB195-728D-97C5-DEDD-C1DD890D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CE8E-663F-4BDF-9455-F3CA11D89D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345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2E35CF-BA50-88C7-E1A4-0CAFEAB17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9A5D071-0F53-88C3-8FC1-A16A98FDDE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455D268-F9DE-3473-DFF1-451DB6450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059AD7B-8CB8-5A6E-90BC-85BD2C412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4BA2-2BE8-4226-9FEC-331D02C5CCE6}" type="datetimeFigureOut">
              <a:rPr lang="ko-KR" altLang="en-US" smtClean="0"/>
              <a:t>2023-12-09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346FBB2-C803-024A-2E68-8B204FCD2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51F348-5697-F103-6DDB-6BBC46E5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CE8E-663F-4BDF-9455-F3CA11D89D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6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D746C8C-26FC-F1AE-33C2-6ECE5E5D1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03B94CB-9BAD-71BC-B13F-FCDAD17E4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849DA41-E8A3-B0E2-7C91-5803F3D301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74BA2-2BE8-4226-9FEC-331D02C5CCE6}" type="datetimeFigureOut">
              <a:rPr lang="ko-KR" altLang="en-US" smtClean="0"/>
              <a:t>2023-12-09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6CD1C9-5B5E-82D7-8E68-975D42A002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4F21668-E0B9-3005-8A02-74F3E4DB9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6CE8E-663F-4BDF-9455-F3CA11D89D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328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F6F54C-1DB2-3005-DECD-A465F42E46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/>
              <a:t>2023/12/09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4B3550F-D01A-BBCE-35D8-F1F02D3EB2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김민서</a:t>
            </a:r>
          </a:p>
        </p:txBody>
      </p:sp>
    </p:spTree>
    <p:extLst>
      <p:ext uri="{BB962C8B-B14F-4D97-AF65-F5344CB8AC3E}">
        <p14:creationId xmlns:p14="http://schemas.microsoft.com/office/powerpoint/2010/main" val="768802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5FCD58E0-10DC-19AE-8BE4-121A0BB08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"/>
            <a:ext cx="10515600" cy="1325563"/>
          </a:xfrm>
        </p:spPr>
        <p:txBody>
          <a:bodyPr/>
          <a:lstStyle/>
          <a:p>
            <a:pPr algn="ctr"/>
            <a:r>
              <a:rPr lang="en-US" altLang="ko-KR" dirty="0"/>
              <a:t>Result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F74E18E-56D7-D8FD-1C4F-91B6B0C22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064" y="1073427"/>
            <a:ext cx="5851696" cy="565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50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5FCD58E0-10DC-19AE-8BE4-121A0BB08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"/>
            <a:ext cx="10515600" cy="1325563"/>
          </a:xfrm>
        </p:spPr>
        <p:txBody>
          <a:bodyPr/>
          <a:lstStyle/>
          <a:p>
            <a:pPr algn="ctr"/>
            <a:r>
              <a:rPr lang="en-US" altLang="ko-KR" dirty="0"/>
              <a:t>Photon</a:t>
            </a:r>
            <a:r>
              <a:rPr lang="ko-KR" altLang="en-US" dirty="0"/>
              <a:t> </a:t>
            </a:r>
            <a:r>
              <a:rPr lang="en-US" altLang="ko-KR" dirty="0"/>
              <a:t>number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BC26723-F202-31B1-39F6-775A51C4A426}"/>
                  </a:ext>
                </a:extLst>
              </p:cNvPr>
              <p:cNvSpPr txBox="1"/>
              <p:nvPr/>
            </p:nvSpPr>
            <p:spPr>
              <a:xfrm>
                <a:off x="1388558" y="2855167"/>
                <a:ext cx="9414881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i="1" dirty="0" smtClean="0">
                          <a:latin typeface="Cambria Math" panose="02040503050406030204" pitchFamily="18" charset="0"/>
                        </a:rPr>
                        <m:t>𝐺𝑅𝐵</m:t>
                      </m:r>
                      <m:r>
                        <a:rPr lang="en-US" altLang="ko-KR" sz="2800" b="0" i="1" dirty="0" smtClean="0"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US" altLang="ko-KR" sz="2800" i="1" dirty="0">
                          <a:latin typeface="Cambria Math" panose="02040503050406030204" pitchFamily="18" charset="0"/>
                        </a:rPr>
                        <m:t>1.2 </m:t>
                      </m:r>
                      <m:r>
                        <a:rPr lang="en-US" altLang="ko-KR" sz="2800" i="1" dirty="0">
                          <a:latin typeface="Cambria Math" panose="02040503050406030204" pitchFamily="18" charset="0"/>
                        </a:rPr>
                        <m:t>𝑝h𝑜𝑡𝑜𝑛𝑠</m:t>
                      </m:r>
                      <m:r>
                        <a:rPr lang="en-US" altLang="ko-KR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800" i="1" dirty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altLang="ko-KR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80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ko-KR" sz="28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2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ko-KR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8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ko-KR" sz="280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altLang="ko-KR" sz="2800" b="0" i="1" dirty="0">
                  <a:latin typeface="Cambria Math" panose="02040503050406030204" pitchFamily="18" charset="0"/>
                </a:endParaRPr>
              </a:p>
              <a:p>
                <a:endParaRPr lang="en-US" altLang="ko-KR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39.44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×39.44</m:t>
                      </m:r>
                      <m:r>
                        <a:rPr lang="en-US" altLang="ko-K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×1.2</m:t>
                      </m:r>
                      <m:r>
                        <a:rPr lang="en-US" altLang="ko-K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</m:t>
                      </m:r>
                      <m:r>
                        <a:rPr lang="en-US" altLang="ko-K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=933.3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𝑝h𝑜𝑡𝑜𝑛𝑠</m:t>
                      </m:r>
                      <m:r>
                        <a:rPr lang="en-US" altLang="ko-K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altLang="ko-KR" sz="2800" i="1" dirty="0">
                  <a:latin typeface="Cambria Math" panose="02040503050406030204" pitchFamily="18" charset="0"/>
                </a:endParaRPr>
              </a:p>
              <a:p>
                <a:endParaRPr lang="en-US" altLang="ko-KR" sz="2800" b="0" i="1" dirty="0">
                  <a:latin typeface="Cambria Math" panose="02040503050406030204" pitchFamily="18" charset="0"/>
                </a:endParaRPr>
              </a:p>
              <a:p>
                <a:endParaRPr lang="en-US" altLang="ko-KR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i="1" dirty="0">
                          <a:latin typeface="Cambria Math" panose="02040503050406030204" pitchFamily="18" charset="0"/>
                        </a:rPr>
                        <m:t>𝑐𝑜𝑠𝑚𝑖𝑐</m:t>
                      </m:r>
                      <m:r>
                        <a:rPr lang="en-US" altLang="ko-KR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800" i="1" dirty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sz="28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2800" i="1" dirty="0">
                          <a:latin typeface="Cambria Math" panose="02040503050406030204" pitchFamily="18" charset="0"/>
                        </a:rPr>
                        <m:t>𝑟𝑎𝑦</m:t>
                      </m:r>
                      <m:r>
                        <a:rPr lang="en-US" altLang="ko-KR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800" i="1" dirty="0">
                          <a:latin typeface="Cambria Math" panose="02040503050406030204" pitchFamily="18" charset="0"/>
                        </a:rPr>
                        <m:t>𝑏𝑎𝑐𝑘𝑔𝑟𝑜𝑢𝑛𝑑</m:t>
                      </m:r>
                      <m:r>
                        <a:rPr lang="en-US" altLang="ko-KR" sz="2800" b="0" i="1" dirty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altLang="ko-KR" sz="2800" i="1" dirty="0">
                          <a:latin typeface="Cambria Math" panose="02040503050406030204" pitchFamily="18" charset="0"/>
                        </a:rPr>
                        <m:t>6.4 </m:t>
                      </m:r>
                      <m:r>
                        <a:rPr lang="en-US" altLang="ko-KR" sz="2800" i="1" dirty="0">
                          <a:latin typeface="Cambria Math" panose="02040503050406030204" pitchFamily="18" charset="0"/>
                        </a:rPr>
                        <m:t>𝑝h𝑜𝑡𝑜𝑛𝑠</m:t>
                      </m:r>
                      <m:r>
                        <a:rPr lang="en-US" altLang="ko-KR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800" i="1" dirty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altLang="ko-KR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80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ko-KR" sz="2800" i="1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altLang="ko-KR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8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ko-KR" sz="280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altLang="ko-KR" sz="2800" dirty="0"/>
              </a:p>
              <a:p>
                <a:endParaRPr lang="en-US" altLang="ko-KR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i="1">
                          <a:latin typeface="Cambria Math" panose="02040503050406030204" pitchFamily="18" charset="0"/>
                        </a:rPr>
                        <m:t>→39.44</m:t>
                      </m:r>
                      <m:r>
                        <a:rPr lang="en-US" altLang="ko-K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×39.44×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6.4</m:t>
                      </m:r>
                      <m:r>
                        <a:rPr lang="en-US" altLang="ko-K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×0.5=4,977.6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𝑝h𝑜𝑡𝑜𝑛𝑠</m:t>
                      </m:r>
                      <m:r>
                        <a:rPr lang="en-US" altLang="ko-K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ko-K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ko-K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ko-KR" altLang="en-US" sz="2800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BC26723-F202-31B1-39F6-775A51C4A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558" y="2855167"/>
                <a:ext cx="9414881" cy="35394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5D603824-EAA5-A5F0-121D-27287FED1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084" y="1181163"/>
            <a:ext cx="5531831" cy="14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68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EA57B0-94BD-274D-F739-5BB952F48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303" y="288348"/>
            <a:ext cx="10515600" cy="1400498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/>
              <a:t>Present work</a:t>
            </a:r>
            <a:endParaRPr lang="ko-KR" altLang="en-US" dirty="0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71E157EB-EE38-0B8B-A651-2EDA8417AFD2}"/>
              </a:ext>
            </a:extLst>
          </p:cNvPr>
          <p:cNvSpPr txBox="1">
            <a:spLocks/>
          </p:cNvSpPr>
          <p:nvPr/>
        </p:nvSpPr>
        <p:spPr>
          <a:xfrm>
            <a:off x="516553" y="1890179"/>
            <a:ext cx="11341100" cy="4575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ko-KR" sz="3200" dirty="0">
                <a:ea typeface="Cambria Math" panose="02040503050406030204" pitchFamily="18" charset="0"/>
              </a:rPr>
              <a:t>Geometry </a:t>
            </a:r>
            <a:r>
              <a:rPr lang="ko-KR" altLang="en-US" sz="3200" dirty="0"/>
              <a:t>커맨드로 회전하는 방법 찾는 중</a:t>
            </a:r>
            <a:endParaRPr lang="en-US" altLang="ko-KR" sz="3200" dirty="0"/>
          </a:p>
          <a:p>
            <a:pPr>
              <a:lnSpc>
                <a:spcPct val="110000"/>
              </a:lnSpc>
            </a:pPr>
            <a:r>
              <a:rPr lang="en-US" altLang="ko-KR" sz="3200" dirty="0"/>
              <a:t> -</a:t>
            </a:r>
            <a:r>
              <a:rPr lang="ko-KR" altLang="en-US" sz="3200" dirty="0"/>
              <a:t>코드를 통해 제어하기 위해서는 값을 일일이 대입해야 함</a:t>
            </a:r>
            <a:endParaRPr lang="en-US" altLang="ko-KR" sz="3200" dirty="0"/>
          </a:p>
          <a:p>
            <a:pPr>
              <a:lnSpc>
                <a:spcPct val="110000"/>
              </a:lnSpc>
            </a:pPr>
            <a:r>
              <a:rPr lang="en-US" altLang="ko-KR" sz="3200" dirty="0"/>
              <a:t>  </a:t>
            </a:r>
            <a:r>
              <a:rPr lang="ko-KR" altLang="en-US" sz="3200" dirty="0"/>
              <a:t>관련 </a:t>
            </a:r>
            <a:r>
              <a:rPr lang="en-US" altLang="ko-KR" sz="3200" dirty="0"/>
              <a:t>example </a:t>
            </a:r>
            <a:r>
              <a:rPr lang="ko-KR" altLang="en-US" sz="3200" dirty="0"/>
              <a:t>찾음</a:t>
            </a:r>
            <a:endParaRPr lang="en-US" altLang="ko-KR" sz="3200" dirty="0"/>
          </a:p>
          <a:p>
            <a:pPr>
              <a:lnSpc>
                <a:spcPct val="110000"/>
              </a:lnSpc>
            </a:pPr>
            <a:endParaRPr lang="en-US" altLang="ko-KR" sz="3200" dirty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ko-KR" altLang="en-US" sz="3200" dirty="0"/>
              <a:t>위 제어 성공 시 </a:t>
            </a:r>
            <a:r>
              <a:rPr lang="en-US" altLang="ko-KR" sz="3200" dirty="0"/>
              <a:t>Pixel change</a:t>
            </a:r>
            <a:r>
              <a:rPr lang="ko-KR" altLang="en-US" sz="3200" dirty="0"/>
              <a:t>를 </a:t>
            </a:r>
            <a:r>
              <a:rPr lang="en-US" altLang="ko-KR" sz="3200" dirty="0"/>
              <a:t>geant4 </a:t>
            </a:r>
            <a:r>
              <a:rPr lang="ko-KR" altLang="en-US" sz="3200" dirty="0"/>
              <a:t>통해 시뮬레이션</a:t>
            </a:r>
            <a:endParaRPr lang="en-US" altLang="ko-KR" sz="3200" dirty="0"/>
          </a:p>
          <a:p>
            <a:pPr>
              <a:lnSpc>
                <a:spcPct val="110000"/>
              </a:lnSpc>
            </a:pPr>
            <a:endParaRPr lang="en-US" altLang="ko-KR" sz="3200" dirty="0">
              <a:ea typeface="맑은 고딕" panose="020B0503020000020004" pitchFamily="50" charset="-127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ko-KR" sz="3200" dirty="0"/>
              <a:t>Photon </a:t>
            </a:r>
            <a:r>
              <a:rPr lang="ko-KR" altLang="en-US" sz="3200" dirty="0"/>
              <a:t>개수를 실제 개수에 맞게 시뮬레이션</a:t>
            </a:r>
            <a:endParaRPr lang="en-US" altLang="ko-KR" sz="3200" dirty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3321484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EA57B0-94BD-274D-F739-5BB952F48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107"/>
            <a:ext cx="10515600" cy="1400498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/>
              <a:t>Additional work</a:t>
            </a:r>
            <a:endParaRPr lang="ko-KR" altLang="en-US" dirty="0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71E157EB-EE38-0B8B-A651-2EDA8417AFD2}"/>
              </a:ext>
            </a:extLst>
          </p:cNvPr>
          <p:cNvSpPr txBox="1">
            <a:spLocks/>
          </p:cNvSpPr>
          <p:nvPr/>
        </p:nvSpPr>
        <p:spPr>
          <a:xfrm>
            <a:off x="516553" y="1704605"/>
            <a:ext cx="11341100" cy="415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endParaRPr lang="en-US" altLang="ko-KR" sz="3200" dirty="0"/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ko-KR" sz="3200" dirty="0"/>
              <a:t>Position csv/root </a:t>
            </a:r>
            <a:r>
              <a:rPr lang="ko-KR" altLang="en-US" sz="3200" dirty="0"/>
              <a:t>로 읽어오기</a:t>
            </a:r>
            <a:endParaRPr lang="en-US" altLang="ko-KR" sz="3200" dirty="0"/>
          </a:p>
          <a:p>
            <a:pPr>
              <a:lnSpc>
                <a:spcPct val="110000"/>
              </a:lnSpc>
            </a:pPr>
            <a:endParaRPr lang="en-US" altLang="ko-KR" sz="3200" dirty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ko-KR" sz="3200" dirty="0"/>
              <a:t>PMT </a:t>
            </a:r>
            <a:r>
              <a:rPr lang="ko-KR" altLang="en-US" sz="3200" dirty="0"/>
              <a:t>시뮬레이션</a:t>
            </a:r>
            <a:endParaRPr lang="en-US" altLang="ko-KR" sz="3200" dirty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ko-KR" sz="3200" dirty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ko-KR" sz="3200" dirty="0"/>
              <a:t>Angular</a:t>
            </a:r>
            <a:r>
              <a:rPr lang="ko-KR" altLang="en-US" sz="3200" dirty="0"/>
              <a:t> </a:t>
            </a:r>
            <a:r>
              <a:rPr lang="en-US" altLang="ko-KR" sz="3200" dirty="0"/>
              <a:t>resolution </a:t>
            </a:r>
            <a:r>
              <a:rPr lang="ko-KR" altLang="en-US" sz="3200" dirty="0"/>
              <a:t>이 약 </a:t>
            </a:r>
            <a:r>
              <a:rPr lang="en-US" altLang="ko-KR" sz="3200" dirty="0"/>
              <a:t>1.07</a:t>
            </a:r>
            <a:r>
              <a:rPr lang="en-US" altLang="ko-KR" sz="3200" dirty="0">
                <a:ea typeface="맑은 고딕" panose="020B0503020000020004" pitchFamily="50" charset="-127"/>
              </a:rPr>
              <a:t>° </a:t>
            </a:r>
            <a:r>
              <a:rPr lang="ko-KR" altLang="en-US" sz="3200" dirty="0">
                <a:ea typeface="맑은 고딕" panose="020B0503020000020004" pitchFamily="50" charset="-127"/>
              </a:rPr>
              <a:t>인 이유 파악</a:t>
            </a:r>
            <a:endParaRPr lang="en-US" altLang="ko-KR" sz="3200" dirty="0">
              <a:ea typeface="맑은 고딕" panose="020B0503020000020004" pitchFamily="50" charset="-127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4096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BC2B85-F985-4938-C75D-9CD215869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9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/>
              <a:t>UBAT Geant4 </a:t>
            </a:r>
            <a:r>
              <a:rPr lang="en-US" altLang="ko-KR" sz="3600" dirty="0"/>
              <a:t>simulation</a:t>
            </a:r>
            <a:endParaRPr lang="ko-KR" altLang="en-US" sz="36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1C3D9CD-9AF1-45A7-0E7F-26F2C636C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84" y="1660558"/>
            <a:ext cx="5135741" cy="461624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4896E34-B77C-2B3D-3717-35C2A714F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900" y="2027285"/>
            <a:ext cx="5886316" cy="388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86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>
            <a:extLst>
              <a:ext uri="{FF2B5EF4-FFF2-40B4-BE49-F238E27FC236}">
                <a16:creationId xmlns:a16="http://schemas.microsoft.com/office/drawing/2014/main" id="{E1CC695C-BB0B-22D0-AB97-DDD210471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79" y="1866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dirty="0"/>
              <a:t>Coded</a:t>
            </a:r>
            <a:r>
              <a:rPr lang="ko-KR" altLang="en-US" sz="3600" dirty="0"/>
              <a:t> </a:t>
            </a:r>
            <a:r>
              <a:rPr lang="en-US" altLang="ko-KR" sz="3600" dirty="0"/>
              <a:t>Mask</a:t>
            </a:r>
            <a:r>
              <a:rPr lang="ko-KR" altLang="en-US" sz="3600" dirty="0"/>
              <a:t> </a:t>
            </a:r>
            <a:r>
              <a:rPr lang="en-US" altLang="ko-KR" sz="3600" dirty="0"/>
              <a:t>construction</a:t>
            </a:r>
            <a:endParaRPr lang="ko-KR" altLang="en-US" sz="3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9BB7294-643E-16D3-B7FF-4A046B44F1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24" t="9148" r="288" b="32195"/>
          <a:stretch/>
        </p:blipFill>
        <p:spPr>
          <a:xfrm>
            <a:off x="2424120" y="1512178"/>
            <a:ext cx="7343759" cy="425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77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422A687-5861-76A7-8E55-293795838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3" y="1061160"/>
            <a:ext cx="5782974" cy="5610225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F98D5F0D-4F43-E3E2-BE89-870D835B8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79" y="1866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dirty="0"/>
              <a:t>YSO Crystal</a:t>
            </a:r>
            <a:r>
              <a:rPr lang="ko-KR" altLang="en-US" sz="3600" dirty="0"/>
              <a:t> </a:t>
            </a:r>
            <a:r>
              <a:rPr lang="en-US" altLang="ko-KR" sz="3600" dirty="0"/>
              <a:t>construction</a:t>
            </a:r>
            <a:endParaRPr lang="ko-KR" altLang="en-US" sz="36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24C6448-A25C-5AFF-4F5C-724B18D69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225" y="2305050"/>
            <a:ext cx="55435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4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스크린샷, 디스플레이이(가) 표시된 사진&#10;&#10;자동 생성된 설명">
            <a:extLst>
              <a:ext uri="{FF2B5EF4-FFF2-40B4-BE49-F238E27FC236}">
                <a16:creationId xmlns:a16="http://schemas.microsoft.com/office/drawing/2014/main" id="{8008C5B7-CC8E-6872-F405-003C245E6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8" y="1621382"/>
            <a:ext cx="6555022" cy="3795695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16464E79-AE4C-50B6-105F-AA191C29CC90}"/>
              </a:ext>
            </a:extLst>
          </p:cNvPr>
          <p:cNvSpPr txBox="1">
            <a:spLocks/>
          </p:cNvSpPr>
          <p:nvPr/>
        </p:nvSpPr>
        <p:spPr>
          <a:xfrm>
            <a:off x="7191833" y="1804329"/>
            <a:ext cx="5130801" cy="3612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2400" dirty="0"/>
              <a:t>Energy of Photon : 10 keV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2400" dirty="0"/>
              <a:t># of Photon : 300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21942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>
            <a:extLst>
              <a:ext uri="{FF2B5EF4-FFF2-40B4-BE49-F238E27FC236}">
                <a16:creationId xmlns:a16="http://schemas.microsoft.com/office/drawing/2014/main" id="{469BAE02-CDA1-679B-EED5-839A6515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79" y="1866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dirty="0"/>
              <a:t>MAPMT </a:t>
            </a:r>
            <a:r>
              <a:rPr lang="ko-KR" altLang="en-US" sz="3600" dirty="0"/>
              <a:t>제작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D99069D-1114-B835-1309-F9392E338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032" y="1685243"/>
            <a:ext cx="7795936" cy="1882303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A473C1FD-F49D-DE74-3C1E-7DCAFDBE4B56}"/>
              </a:ext>
            </a:extLst>
          </p:cNvPr>
          <p:cNvGrpSpPr/>
          <p:nvPr/>
        </p:nvGrpSpPr>
        <p:grpSpPr>
          <a:xfrm>
            <a:off x="724679" y="3802957"/>
            <a:ext cx="4328535" cy="2632177"/>
            <a:chOff x="724679" y="3802957"/>
            <a:chExt cx="4328535" cy="2632177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3CC17BC3-ACBC-A9FA-3D80-311600837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679" y="3802957"/>
              <a:ext cx="4328535" cy="1066892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118A7CDC-E581-C725-ECC7-9FADA50E2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9920" y="4857657"/>
              <a:ext cx="4313294" cy="1577477"/>
            </a:xfrm>
            <a:prstGeom prst="rect">
              <a:avLst/>
            </a:prstGeom>
          </p:spPr>
        </p:pic>
      </p:grpSp>
      <p:sp>
        <p:nvSpPr>
          <p:cNvPr id="13" name="제목 1">
            <a:extLst>
              <a:ext uri="{FF2B5EF4-FFF2-40B4-BE49-F238E27FC236}">
                <a16:creationId xmlns:a16="http://schemas.microsoft.com/office/drawing/2014/main" id="{1C9BEC8C-6A92-6554-D731-6EEA0CDE5C2A}"/>
              </a:ext>
            </a:extLst>
          </p:cNvPr>
          <p:cNvSpPr txBox="1">
            <a:spLocks/>
          </p:cNvSpPr>
          <p:nvPr/>
        </p:nvSpPr>
        <p:spPr>
          <a:xfrm>
            <a:off x="5982479" y="4375277"/>
            <a:ext cx="4527887" cy="989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ko-KR" altLang="en-US" sz="2800" dirty="0"/>
              <a:t>금속 판을 통해 </a:t>
            </a:r>
            <a:r>
              <a:rPr lang="en-US" altLang="ko-KR" sz="2800" dirty="0"/>
              <a:t>MAPMT</a:t>
            </a:r>
            <a:r>
              <a:rPr lang="ko-KR" altLang="en-US" sz="2800" dirty="0"/>
              <a:t>의 </a:t>
            </a:r>
            <a:endParaRPr lang="en-US" altLang="ko-KR" sz="2800" dirty="0"/>
          </a:p>
          <a:p>
            <a:pPr algn="ctr">
              <a:lnSpc>
                <a:spcPct val="160000"/>
              </a:lnSpc>
            </a:pPr>
            <a:r>
              <a:rPr lang="en-US" altLang="ko-KR" sz="2800" dirty="0"/>
              <a:t>Cross Talk </a:t>
            </a:r>
            <a:r>
              <a:rPr lang="ko-KR" altLang="en-US" sz="2800" dirty="0"/>
              <a:t>현상 구현 가능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4134657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>
            <a:extLst>
              <a:ext uri="{FF2B5EF4-FFF2-40B4-BE49-F238E27FC236}">
                <a16:creationId xmlns:a16="http://schemas.microsoft.com/office/drawing/2014/main" id="{469BAE02-CDA1-679B-EED5-839A6515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79" y="1866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dirty="0"/>
              <a:t>MAPMT </a:t>
            </a:r>
            <a:r>
              <a:rPr lang="ko-KR" altLang="en-US" sz="3600" dirty="0"/>
              <a:t>제작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3BF5494-B881-0874-874F-1E78C7A1D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305" y="1405496"/>
            <a:ext cx="6561389" cy="108213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01EE9D9-7B32-6342-6FDE-FBD395030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79" y="2487630"/>
            <a:ext cx="3457298" cy="4031499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811EEBD9-2BDC-ADD8-6A16-9F11AF93F251}"/>
              </a:ext>
            </a:extLst>
          </p:cNvPr>
          <p:cNvSpPr txBox="1">
            <a:spLocks/>
          </p:cNvSpPr>
          <p:nvPr/>
        </p:nvSpPr>
        <p:spPr>
          <a:xfrm>
            <a:off x="4469672" y="3706511"/>
            <a:ext cx="7448008" cy="989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US" altLang="ko-KR" sz="2800" dirty="0"/>
              <a:t>YSO </a:t>
            </a:r>
            <a:r>
              <a:rPr lang="ko-KR" altLang="en-US" sz="2800" dirty="0"/>
              <a:t>크리스탈을 통과한 전자기파 파장에 </a:t>
            </a:r>
            <a:endParaRPr lang="en-US" altLang="ko-KR" sz="2800" dirty="0"/>
          </a:p>
          <a:p>
            <a:pPr algn="ctr">
              <a:lnSpc>
                <a:spcPct val="170000"/>
              </a:lnSpc>
            </a:pPr>
            <a:r>
              <a:rPr lang="ko-KR" altLang="en-US" sz="2800" dirty="0"/>
              <a:t>해당하는 굴절률을 찾아 근사 가능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2627228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FE8BA008-5910-4345-4E12-41148D6C2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/>
              <a:t>Position</a:t>
            </a:r>
            <a:r>
              <a:rPr lang="ko-KR" altLang="en-US" dirty="0"/>
              <a:t> </a:t>
            </a:r>
            <a:r>
              <a:rPr lang="en-US" altLang="ko-KR" dirty="0"/>
              <a:t>scoring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4AE5BE7-E7A8-7038-4D00-1A64651F9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280" y="2058514"/>
            <a:ext cx="8473440" cy="393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05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5FCD58E0-10DC-19AE-8BE4-121A0BB0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/>
              <a:t>Text </a:t>
            </a:r>
            <a:r>
              <a:rPr lang="ko-KR" altLang="en-US" dirty="0"/>
              <a:t>파일로 산출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A38AA56-1AE9-D478-CACB-FE9D00982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95"/>
          <a:stretch/>
        </p:blipFill>
        <p:spPr>
          <a:xfrm>
            <a:off x="1203960" y="2144813"/>
            <a:ext cx="3261360" cy="404721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2732E6F-5229-3149-D021-DD7C7F9F0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223" y="2144813"/>
            <a:ext cx="5771168" cy="404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92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145</Words>
  <Application>Microsoft Office PowerPoint</Application>
  <PresentationFormat>와이드스크린</PresentationFormat>
  <Paragraphs>41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7" baseType="lpstr">
      <vt:lpstr>맑은 고딕</vt:lpstr>
      <vt:lpstr>Arial</vt:lpstr>
      <vt:lpstr>Cambria Math</vt:lpstr>
      <vt:lpstr>Office 테마</vt:lpstr>
      <vt:lpstr>2023/12/09</vt:lpstr>
      <vt:lpstr>UBAT Geant4 simulation</vt:lpstr>
      <vt:lpstr>Coded Mask construction</vt:lpstr>
      <vt:lpstr>YSO Crystal construction</vt:lpstr>
      <vt:lpstr>PowerPoint 프레젠테이션</vt:lpstr>
      <vt:lpstr>MAPMT 제작</vt:lpstr>
      <vt:lpstr>MAPMT 제작</vt:lpstr>
      <vt:lpstr>Position scoring</vt:lpstr>
      <vt:lpstr>Text 파일로 산출</vt:lpstr>
      <vt:lpstr>Result</vt:lpstr>
      <vt:lpstr>Photon number</vt:lpstr>
      <vt:lpstr>Present work</vt:lpstr>
      <vt:lpstr>Additional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2023/08/02</dc:title>
  <dc:creator>minseo kim</dc:creator>
  <cp:lastModifiedBy>minseo kim</cp:lastModifiedBy>
  <cp:revision>1</cp:revision>
  <dcterms:created xsi:type="dcterms:W3CDTF">2023-08-02T02:26:40Z</dcterms:created>
  <dcterms:modified xsi:type="dcterms:W3CDTF">2023-12-09T04:13:01Z</dcterms:modified>
</cp:coreProperties>
</file>